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regular r:id="rId19"/>
    </p:embeddedFont>
    <p:embeddedFont>
      <p:font typeface="Poppins Medium" panose="00000600000000000000" pitchFamily="2" charset="0"/>
      <p:regular r:id="rId20"/>
      <p:italic r:id="rId21"/>
    </p:embeddedFont>
    <p:embeddedFont>
      <p:font typeface="Poppins Semi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-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43" r="-1164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651702" y="8506649"/>
            <a:ext cx="1948521" cy="2471962"/>
            <a:chOff x="0" y="0"/>
            <a:chExt cx="513191" cy="651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191" cy="651052"/>
            </a:xfrm>
            <a:custGeom>
              <a:avLst/>
              <a:gdLst/>
              <a:ahLst/>
              <a:cxnLst/>
              <a:rect l="l" t="t" r="r" b="b"/>
              <a:pathLst>
                <a:path w="513191" h="651052">
                  <a:moveTo>
                    <a:pt x="246340" y="0"/>
                  </a:moveTo>
                  <a:lnTo>
                    <a:pt x="266850" y="0"/>
                  </a:lnTo>
                  <a:cubicBezTo>
                    <a:pt x="332184" y="0"/>
                    <a:pt x="394841" y="25954"/>
                    <a:pt x="441039" y="72151"/>
                  </a:cubicBezTo>
                  <a:cubicBezTo>
                    <a:pt x="487237" y="118349"/>
                    <a:pt x="513191" y="181007"/>
                    <a:pt x="513191" y="246340"/>
                  </a:cubicBezTo>
                  <a:lnTo>
                    <a:pt x="513191" y="404712"/>
                  </a:lnTo>
                  <a:cubicBezTo>
                    <a:pt x="513191" y="470045"/>
                    <a:pt x="487237" y="532703"/>
                    <a:pt x="441039" y="578900"/>
                  </a:cubicBezTo>
                  <a:cubicBezTo>
                    <a:pt x="394841" y="625098"/>
                    <a:pt x="332184" y="651052"/>
                    <a:pt x="266850" y="651052"/>
                  </a:cubicBezTo>
                  <a:lnTo>
                    <a:pt x="246340" y="651052"/>
                  </a:lnTo>
                  <a:cubicBezTo>
                    <a:pt x="181007" y="651052"/>
                    <a:pt x="118349" y="625098"/>
                    <a:pt x="72151" y="578900"/>
                  </a:cubicBezTo>
                  <a:cubicBezTo>
                    <a:pt x="25954" y="532703"/>
                    <a:pt x="0" y="470045"/>
                    <a:pt x="0" y="404712"/>
                  </a:cubicBezTo>
                  <a:lnTo>
                    <a:pt x="0" y="246340"/>
                  </a:lnTo>
                  <a:cubicBezTo>
                    <a:pt x="0" y="181007"/>
                    <a:pt x="25954" y="118349"/>
                    <a:pt x="72151" y="72151"/>
                  </a:cubicBezTo>
                  <a:cubicBezTo>
                    <a:pt x="118349" y="25954"/>
                    <a:pt x="181007" y="0"/>
                    <a:pt x="2463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33333">
                  <a:srgbClr val="70E1A6">
                    <a:alpha val="100000"/>
                  </a:srgbClr>
                </a:gs>
                <a:gs pos="66667">
                  <a:srgbClr val="96EFC1">
                    <a:alpha val="54000"/>
                  </a:srgbClr>
                </a:gs>
                <a:gs pos="100000">
                  <a:srgbClr val="96EFC1">
                    <a:alpha val="95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191" cy="70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03656" y="5428858"/>
            <a:ext cx="611864" cy="1278312"/>
          </a:xfrm>
          <a:custGeom>
            <a:avLst/>
            <a:gdLst/>
            <a:ahLst/>
            <a:cxnLst/>
            <a:rect l="l" t="t" r="r" b="b"/>
            <a:pathLst>
              <a:path w="611864" h="1278312">
                <a:moveTo>
                  <a:pt x="0" y="0"/>
                </a:moveTo>
                <a:lnTo>
                  <a:pt x="611864" y="0"/>
                </a:lnTo>
                <a:lnTo>
                  <a:pt x="611864" y="1278312"/>
                </a:lnTo>
                <a:lnTo>
                  <a:pt x="0" y="127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5783" y="2078462"/>
            <a:ext cx="561323" cy="1172722"/>
          </a:xfrm>
          <a:custGeom>
            <a:avLst/>
            <a:gdLst/>
            <a:ahLst/>
            <a:cxnLst/>
            <a:rect l="l" t="t" r="r" b="b"/>
            <a:pathLst>
              <a:path w="561323" h="1172722">
                <a:moveTo>
                  <a:pt x="0" y="0"/>
                </a:moveTo>
                <a:lnTo>
                  <a:pt x="561323" y="0"/>
                </a:lnTo>
                <a:lnTo>
                  <a:pt x="561323" y="1172723"/>
                </a:lnTo>
                <a:lnTo>
                  <a:pt x="0" y="1172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58540" y="7067982"/>
            <a:ext cx="2157289" cy="716396"/>
            <a:chOff x="0" y="0"/>
            <a:chExt cx="568175" cy="188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8175" cy="188680"/>
            </a:xfrm>
            <a:custGeom>
              <a:avLst/>
              <a:gdLst/>
              <a:ahLst/>
              <a:cxnLst/>
              <a:rect l="l" t="t" r="r" b="b"/>
              <a:pathLst>
                <a:path w="568175" h="188680">
                  <a:moveTo>
                    <a:pt x="35887" y="0"/>
                  </a:moveTo>
                  <a:lnTo>
                    <a:pt x="532288" y="0"/>
                  </a:lnTo>
                  <a:cubicBezTo>
                    <a:pt x="541805" y="0"/>
                    <a:pt x="550934" y="3781"/>
                    <a:pt x="557664" y="10511"/>
                  </a:cubicBezTo>
                  <a:cubicBezTo>
                    <a:pt x="564394" y="17241"/>
                    <a:pt x="568175" y="26369"/>
                    <a:pt x="568175" y="35887"/>
                  </a:cubicBezTo>
                  <a:lnTo>
                    <a:pt x="568175" y="152793"/>
                  </a:lnTo>
                  <a:cubicBezTo>
                    <a:pt x="568175" y="162311"/>
                    <a:pt x="564394" y="171439"/>
                    <a:pt x="557664" y="178169"/>
                  </a:cubicBezTo>
                  <a:cubicBezTo>
                    <a:pt x="550934" y="184900"/>
                    <a:pt x="541805" y="188680"/>
                    <a:pt x="532288" y="188680"/>
                  </a:cubicBezTo>
                  <a:lnTo>
                    <a:pt x="35887" y="188680"/>
                  </a:lnTo>
                  <a:cubicBezTo>
                    <a:pt x="26369" y="188680"/>
                    <a:pt x="17241" y="184900"/>
                    <a:pt x="10511" y="178169"/>
                  </a:cubicBezTo>
                  <a:cubicBezTo>
                    <a:pt x="3781" y="171439"/>
                    <a:pt x="0" y="162311"/>
                    <a:pt x="0" y="152793"/>
                  </a:cubicBezTo>
                  <a:lnTo>
                    <a:pt x="0" y="35887"/>
                  </a:lnTo>
                  <a:cubicBezTo>
                    <a:pt x="0" y="26369"/>
                    <a:pt x="3781" y="17241"/>
                    <a:pt x="10511" y="10511"/>
                  </a:cubicBezTo>
                  <a:cubicBezTo>
                    <a:pt x="17241" y="3781"/>
                    <a:pt x="26369" y="0"/>
                    <a:pt x="358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50000">
                  <a:srgbClr val="70E1A6">
                    <a:alpha val="100000"/>
                  </a:srgbClr>
                </a:gs>
                <a:gs pos="100000">
                  <a:srgbClr val="96EFC1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68175" cy="245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8281243">
            <a:off x="11245708" y="867563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0" cap="sq">
              <a:gradFill>
                <a:gsLst>
                  <a:gs pos="0">
                    <a:srgbClr val="30C2B7">
                      <a:alpha val="100000"/>
                    </a:srgbClr>
                  </a:gs>
                  <a:gs pos="33333">
                    <a:srgbClr val="70E1A6">
                      <a:alpha val="100000"/>
                    </a:srgbClr>
                  </a:gs>
                  <a:gs pos="66667">
                    <a:srgbClr val="96EFC1">
                      <a:alpha val="100000"/>
                    </a:srgbClr>
                  </a:gs>
                  <a:gs pos="100000">
                    <a:srgbClr val="96EFC1">
                      <a:alpha val="95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087604" y="7248083"/>
            <a:ext cx="348069" cy="348069"/>
          </a:xfrm>
          <a:custGeom>
            <a:avLst/>
            <a:gdLst/>
            <a:ahLst/>
            <a:cxnLst/>
            <a:rect l="l" t="t" r="r" b="b"/>
            <a:pathLst>
              <a:path w="348069" h="348069">
                <a:moveTo>
                  <a:pt x="0" y="0"/>
                </a:moveTo>
                <a:lnTo>
                  <a:pt x="348068" y="0"/>
                </a:lnTo>
                <a:lnTo>
                  <a:pt x="348068" y="348069"/>
                </a:lnTo>
                <a:lnTo>
                  <a:pt x="0" y="34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64607" y="7201707"/>
            <a:ext cx="112299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spc="118">
                <a:solidFill>
                  <a:srgbClr val="37373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NEXT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58540" y="4885017"/>
            <a:ext cx="6296569" cy="37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 b="1">
                <a:solidFill>
                  <a:srgbClr val="373737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Transforming the Way You Manage Money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58540" y="5342897"/>
            <a:ext cx="681136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73737"/>
                </a:solidFill>
                <a:latin typeface="Poppins"/>
                <a:ea typeface="Poppins"/>
                <a:cs typeface="Poppins"/>
                <a:sym typeface="Poppins"/>
              </a:rPr>
              <a:t>Presentations are communication tools that can use as lectures, speeches, reports, and more. It is mostly presented before an audience.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58540" y="8290215"/>
            <a:ext cx="343694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73737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58540" y="3285145"/>
            <a:ext cx="5969238" cy="89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1"/>
              </a:lnSpc>
            </a:pPr>
            <a:r>
              <a:rPr lang="en-US" sz="6567" b="1">
                <a:solidFill>
                  <a:srgbClr val="259D84"/>
                </a:solidFill>
                <a:latin typeface="Poppins Bold"/>
                <a:ea typeface="Poppins Bold"/>
                <a:cs typeface="Poppins Bold"/>
                <a:sym typeface="Poppins Bold"/>
              </a:rPr>
              <a:t>BOOKSTORE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45341" y="3287911"/>
            <a:ext cx="3397318" cy="89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5"/>
              </a:lnSpc>
            </a:pPr>
            <a:r>
              <a:rPr lang="en-US" sz="6679" b="1">
                <a:solidFill>
                  <a:srgbClr val="707070"/>
                </a:solidFill>
                <a:latin typeface="Poppins Bold"/>
                <a:ea typeface="Poppins Bold"/>
                <a:cs typeface="Poppins Bold"/>
                <a:sym typeface="Poppins Bold"/>
              </a:rPr>
              <a:t>APPS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456056" y="5581258"/>
            <a:ext cx="611864" cy="1278312"/>
          </a:xfrm>
          <a:custGeom>
            <a:avLst/>
            <a:gdLst/>
            <a:ahLst/>
            <a:cxnLst/>
            <a:rect l="l" t="t" r="r" b="b"/>
            <a:pathLst>
              <a:path w="611864" h="1278312">
                <a:moveTo>
                  <a:pt x="0" y="0"/>
                </a:moveTo>
                <a:lnTo>
                  <a:pt x="611864" y="0"/>
                </a:lnTo>
                <a:lnTo>
                  <a:pt x="611864" y="1278312"/>
                </a:lnTo>
                <a:lnTo>
                  <a:pt x="0" y="127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43" r="-1164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651702" y="8506649"/>
            <a:ext cx="1948521" cy="2471962"/>
            <a:chOff x="0" y="0"/>
            <a:chExt cx="513191" cy="651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191" cy="651052"/>
            </a:xfrm>
            <a:custGeom>
              <a:avLst/>
              <a:gdLst/>
              <a:ahLst/>
              <a:cxnLst/>
              <a:rect l="l" t="t" r="r" b="b"/>
              <a:pathLst>
                <a:path w="513191" h="651052">
                  <a:moveTo>
                    <a:pt x="246340" y="0"/>
                  </a:moveTo>
                  <a:lnTo>
                    <a:pt x="266850" y="0"/>
                  </a:lnTo>
                  <a:cubicBezTo>
                    <a:pt x="332184" y="0"/>
                    <a:pt x="394841" y="25954"/>
                    <a:pt x="441039" y="72151"/>
                  </a:cubicBezTo>
                  <a:cubicBezTo>
                    <a:pt x="487237" y="118349"/>
                    <a:pt x="513191" y="181007"/>
                    <a:pt x="513191" y="246340"/>
                  </a:cubicBezTo>
                  <a:lnTo>
                    <a:pt x="513191" y="404712"/>
                  </a:lnTo>
                  <a:cubicBezTo>
                    <a:pt x="513191" y="470045"/>
                    <a:pt x="487237" y="532703"/>
                    <a:pt x="441039" y="578900"/>
                  </a:cubicBezTo>
                  <a:cubicBezTo>
                    <a:pt x="394841" y="625098"/>
                    <a:pt x="332184" y="651052"/>
                    <a:pt x="266850" y="651052"/>
                  </a:cubicBezTo>
                  <a:lnTo>
                    <a:pt x="246340" y="651052"/>
                  </a:lnTo>
                  <a:cubicBezTo>
                    <a:pt x="181007" y="651052"/>
                    <a:pt x="118349" y="625098"/>
                    <a:pt x="72151" y="578900"/>
                  </a:cubicBezTo>
                  <a:cubicBezTo>
                    <a:pt x="25954" y="532703"/>
                    <a:pt x="0" y="470045"/>
                    <a:pt x="0" y="404712"/>
                  </a:cubicBezTo>
                  <a:lnTo>
                    <a:pt x="0" y="246340"/>
                  </a:lnTo>
                  <a:cubicBezTo>
                    <a:pt x="0" y="181007"/>
                    <a:pt x="25954" y="118349"/>
                    <a:pt x="72151" y="72151"/>
                  </a:cubicBezTo>
                  <a:cubicBezTo>
                    <a:pt x="118349" y="25954"/>
                    <a:pt x="181007" y="0"/>
                    <a:pt x="2463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33333">
                  <a:srgbClr val="70E1A6">
                    <a:alpha val="100000"/>
                  </a:srgbClr>
                </a:gs>
                <a:gs pos="66667">
                  <a:srgbClr val="96EFC1">
                    <a:alpha val="54000"/>
                  </a:srgbClr>
                </a:gs>
                <a:gs pos="100000">
                  <a:srgbClr val="96EFC1">
                    <a:alpha val="95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191" cy="70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03656" y="5428858"/>
            <a:ext cx="611864" cy="1278312"/>
          </a:xfrm>
          <a:custGeom>
            <a:avLst/>
            <a:gdLst/>
            <a:ahLst/>
            <a:cxnLst/>
            <a:rect l="l" t="t" r="r" b="b"/>
            <a:pathLst>
              <a:path w="611864" h="1278312">
                <a:moveTo>
                  <a:pt x="0" y="0"/>
                </a:moveTo>
                <a:lnTo>
                  <a:pt x="611864" y="0"/>
                </a:lnTo>
                <a:lnTo>
                  <a:pt x="611864" y="1278312"/>
                </a:lnTo>
                <a:lnTo>
                  <a:pt x="0" y="127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5783" y="2078462"/>
            <a:ext cx="561323" cy="1172722"/>
          </a:xfrm>
          <a:custGeom>
            <a:avLst/>
            <a:gdLst/>
            <a:ahLst/>
            <a:cxnLst/>
            <a:rect l="l" t="t" r="r" b="b"/>
            <a:pathLst>
              <a:path w="561323" h="1172722">
                <a:moveTo>
                  <a:pt x="0" y="0"/>
                </a:moveTo>
                <a:lnTo>
                  <a:pt x="561323" y="0"/>
                </a:lnTo>
                <a:lnTo>
                  <a:pt x="561323" y="1172723"/>
                </a:lnTo>
                <a:lnTo>
                  <a:pt x="0" y="1172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58540" y="7067982"/>
            <a:ext cx="2157289" cy="716396"/>
            <a:chOff x="0" y="0"/>
            <a:chExt cx="568175" cy="188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8175" cy="188680"/>
            </a:xfrm>
            <a:custGeom>
              <a:avLst/>
              <a:gdLst/>
              <a:ahLst/>
              <a:cxnLst/>
              <a:rect l="l" t="t" r="r" b="b"/>
              <a:pathLst>
                <a:path w="568175" h="188680">
                  <a:moveTo>
                    <a:pt x="35887" y="0"/>
                  </a:moveTo>
                  <a:lnTo>
                    <a:pt x="532288" y="0"/>
                  </a:lnTo>
                  <a:cubicBezTo>
                    <a:pt x="541805" y="0"/>
                    <a:pt x="550934" y="3781"/>
                    <a:pt x="557664" y="10511"/>
                  </a:cubicBezTo>
                  <a:cubicBezTo>
                    <a:pt x="564394" y="17241"/>
                    <a:pt x="568175" y="26369"/>
                    <a:pt x="568175" y="35887"/>
                  </a:cubicBezTo>
                  <a:lnTo>
                    <a:pt x="568175" y="152793"/>
                  </a:lnTo>
                  <a:cubicBezTo>
                    <a:pt x="568175" y="162311"/>
                    <a:pt x="564394" y="171439"/>
                    <a:pt x="557664" y="178169"/>
                  </a:cubicBezTo>
                  <a:cubicBezTo>
                    <a:pt x="550934" y="184900"/>
                    <a:pt x="541805" y="188680"/>
                    <a:pt x="532288" y="188680"/>
                  </a:cubicBezTo>
                  <a:lnTo>
                    <a:pt x="35887" y="188680"/>
                  </a:lnTo>
                  <a:cubicBezTo>
                    <a:pt x="26369" y="188680"/>
                    <a:pt x="17241" y="184900"/>
                    <a:pt x="10511" y="178169"/>
                  </a:cubicBezTo>
                  <a:cubicBezTo>
                    <a:pt x="3781" y="171439"/>
                    <a:pt x="0" y="162311"/>
                    <a:pt x="0" y="152793"/>
                  </a:cubicBezTo>
                  <a:lnTo>
                    <a:pt x="0" y="35887"/>
                  </a:lnTo>
                  <a:cubicBezTo>
                    <a:pt x="0" y="26369"/>
                    <a:pt x="3781" y="17241"/>
                    <a:pt x="10511" y="10511"/>
                  </a:cubicBezTo>
                  <a:cubicBezTo>
                    <a:pt x="17241" y="3781"/>
                    <a:pt x="26369" y="0"/>
                    <a:pt x="358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50000">
                  <a:srgbClr val="70E1A6">
                    <a:alpha val="100000"/>
                  </a:srgbClr>
                </a:gs>
                <a:gs pos="100000">
                  <a:srgbClr val="96EFC1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68175" cy="245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8281243">
            <a:off x="11245708" y="867563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0" cap="sq">
              <a:gradFill>
                <a:gsLst>
                  <a:gs pos="0">
                    <a:srgbClr val="30C2B7">
                      <a:alpha val="100000"/>
                    </a:srgbClr>
                  </a:gs>
                  <a:gs pos="33333">
                    <a:srgbClr val="70E1A6">
                      <a:alpha val="100000"/>
                    </a:srgbClr>
                  </a:gs>
                  <a:gs pos="66667">
                    <a:srgbClr val="96EFC1">
                      <a:alpha val="100000"/>
                    </a:srgbClr>
                  </a:gs>
                  <a:gs pos="100000">
                    <a:srgbClr val="96EFC1">
                      <a:alpha val="95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087604" y="7248083"/>
            <a:ext cx="348069" cy="348069"/>
          </a:xfrm>
          <a:custGeom>
            <a:avLst/>
            <a:gdLst/>
            <a:ahLst/>
            <a:cxnLst/>
            <a:rect l="l" t="t" r="r" b="b"/>
            <a:pathLst>
              <a:path w="348069" h="348069">
                <a:moveTo>
                  <a:pt x="0" y="0"/>
                </a:moveTo>
                <a:lnTo>
                  <a:pt x="348068" y="0"/>
                </a:lnTo>
                <a:lnTo>
                  <a:pt x="348068" y="348069"/>
                </a:lnTo>
                <a:lnTo>
                  <a:pt x="0" y="34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145705" y="1428318"/>
            <a:ext cx="3391778" cy="6990162"/>
            <a:chOff x="0" y="0"/>
            <a:chExt cx="4522370" cy="9320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22370" cy="9320215"/>
            </a:xfrm>
            <a:custGeom>
              <a:avLst/>
              <a:gdLst/>
              <a:ahLst/>
              <a:cxnLst/>
              <a:rect l="l" t="t" r="r" b="b"/>
              <a:pathLst>
                <a:path w="4522370" h="9320215">
                  <a:moveTo>
                    <a:pt x="0" y="0"/>
                  </a:moveTo>
                  <a:lnTo>
                    <a:pt x="4522370" y="0"/>
                  </a:lnTo>
                  <a:lnTo>
                    <a:pt x="4522370" y="9320215"/>
                  </a:lnTo>
                  <a:lnTo>
                    <a:pt x="0" y="9320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43" r="-1164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651702" y="8506649"/>
            <a:ext cx="1948521" cy="2471962"/>
            <a:chOff x="0" y="0"/>
            <a:chExt cx="513191" cy="651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191" cy="651052"/>
            </a:xfrm>
            <a:custGeom>
              <a:avLst/>
              <a:gdLst/>
              <a:ahLst/>
              <a:cxnLst/>
              <a:rect l="l" t="t" r="r" b="b"/>
              <a:pathLst>
                <a:path w="513191" h="651052">
                  <a:moveTo>
                    <a:pt x="246340" y="0"/>
                  </a:moveTo>
                  <a:lnTo>
                    <a:pt x="266850" y="0"/>
                  </a:lnTo>
                  <a:cubicBezTo>
                    <a:pt x="332184" y="0"/>
                    <a:pt x="394841" y="25954"/>
                    <a:pt x="441039" y="72151"/>
                  </a:cubicBezTo>
                  <a:cubicBezTo>
                    <a:pt x="487237" y="118349"/>
                    <a:pt x="513191" y="181007"/>
                    <a:pt x="513191" y="246340"/>
                  </a:cubicBezTo>
                  <a:lnTo>
                    <a:pt x="513191" y="404712"/>
                  </a:lnTo>
                  <a:cubicBezTo>
                    <a:pt x="513191" y="470045"/>
                    <a:pt x="487237" y="532703"/>
                    <a:pt x="441039" y="578900"/>
                  </a:cubicBezTo>
                  <a:cubicBezTo>
                    <a:pt x="394841" y="625098"/>
                    <a:pt x="332184" y="651052"/>
                    <a:pt x="266850" y="651052"/>
                  </a:cubicBezTo>
                  <a:lnTo>
                    <a:pt x="246340" y="651052"/>
                  </a:lnTo>
                  <a:cubicBezTo>
                    <a:pt x="181007" y="651052"/>
                    <a:pt x="118349" y="625098"/>
                    <a:pt x="72151" y="578900"/>
                  </a:cubicBezTo>
                  <a:cubicBezTo>
                    <a:pt x="25954" y="532703"/>
                    <a:pt x="0" y="470045"/>
                    <a:pt x="0" y="404712"/>
                  </a:cubicBezTo>
                  <a:lnTo>
                    <a:pt x="0" y="246340"/>
                  </a:lnTo>
                  <a:cubicBezTo>
                    <a:pt x="0" y="181007"/>
                    <a:pt x="25954" y="118349"/>
                    <a:pt x="72151" y="72151"/>
                  </a:cubicBezTo>
                  <a:cubicBezTo>
                    <a:pt x="118349" y="25954"/>
                    <a:pt x="181007" y="0"/>
                    <a:pt x="2463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33333">
                  <a:srgbClr val="70E1A6">
                    <a:alpha val="100000"/>
                  </a:srgbClr>
                </a:gs>
                <a:gs pos="66667">
                  <a:srgbClr val="96EFC1">
                    <a:alpha val="54000"/>
                  </a:srgbClr>
                </a:gs>
                <a:gs pos="100000">
                  <a:srgbClr val="96EFC1">
                    <a:alpha val="95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191" cy="70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03656" y="5428858"/>
            <a:ext cx="611864" cy="1278312"/>
          </a:xfrm>
          <a:custGeom>
            <a:avLst/>
            <a:gdLst/>
            <a:ahLst/>
            <a:cxnLst/>
            <a:rect l="l" t="t" r="r" b="b"/>
            <a:pathLst>
              <a:path w="611864" h="1278312">
                <a:moveTo>
                  <a:pt x="0" y="0"/>
                </a:moveTo>
                <a:lnTo>
                  <a:pt x="611864" y="0"/>
                </a:lnTo>
                <a:lnTo>
                  <a:pt x="611864" y="1278312"/>
                </a:lnTo>
                <a:lnTo>
                  <a:pt x="0" y="127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5783" y="2078462"/>
            <a:ext cx="561323" cy="1172722"/>
          </a:xfrm>
          <a:custGeom>
            <a:avLst/>
            <a:gdLst/>
            <a:ahLst/>
            <a:cxnLst/>
            <a:rect l="l" t="t" r="r" b="b"/>
            <a:pathLst>
              <a:path w="561323" h="1172722">
                <a:moveTo>
                  <a:pt x="0" y="0"/>
                </a:moveTo>
                <a:lnTo>
                  <a:pt x="561323" y="0"/>
                </a:lnTo>
                <a:lnTo>
                  <a:pt x="561323" y="1172723"/>
                </a:lnTo>
                <a:lnTo>
                  <a:pt x="0" y="1172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58540" y="7067982"/>
            <a:ext cx="2157289" cy="716396"/>
            <a:chOff x="0" y="0"/>
            <a:chExt cx="568175" cy="188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8175" cy="188680"/>
            </a:xfrm>
            <a:custGeom>
              <a:avLst/>
              <a:gdLst/>
              <a:ahLst/>
              <a:cxnLst/>
              <a:rect l="l" t="t" r="r" b="b"/>
              <a:pathLst>
                <a:path w="568175" h="188680">
                  <a:moveTo>
                    <a:pt x="35887" y="0"/>
                  </a:moveTo>
                  <a:lnTo>
                    <a:pt x="532288" y="0"/>
                  </a:lnTo>
                  <a:cubicBezTo>
                    <a:pt x="541805" y="0"/>
                    <a:pt x="550934" y="3781"/>
                    <a:pt x="557664" y="10511"/>
                  </a:cubicBezTo>
                  <a:cubicBezTo>
                    <a:pt x="564394" y="17241"/>
                    <a:pt x="568175" y="26369"/>
                    <a:pt x="568175" y="35887"/>
                  </a:cubicBezTo>
                  <a:lnTo>
                    <a:pt x="568175" y="152793"/>
                  </a:lnTo>
                  <a:cubicBezTo>
                    <a:pt x="568175" y="162311"/>
                    <a:pt x="564394" y="171439"/>
                    <a:pt x="557664" y="178169"/>
                  </a:cubicBezTo>
                  <a:cubicBezTo>
                    <a:pt x="550934" y="184900"/>
                    <a:pt x="541805" y="188680"/>
                    <a:pt x="532288" y="188680"/>
                  </a:cubicBezTo>
                  <a:lnTo>
                    <a:pt x="35887" y="188680"/>
                  </a:lnTo>
                  <a:cubicBezTo>
                    <a:pt x="26369" y="188680"/>
                    <a:pt x="17241" y="184900"/>
                    <a:pt x="10511" y="178169"/>
                  </a:cubicBezTo>
                  <a:cubicBezTo>
                    <a:pt x="3781" y="171439"/>
                    <a:pt x="0" y="162311"/>
                    <a:pt x="0" y="152793"/>
                  </a:cubicBezTo>
                  <a:lnTo>
                    <a:pt x="0" y="35887"/>
                  </a:lnTo>
                  <a:cubicBezTo>
                    <a:pt x="0" y="26369"/>
                    <a:pt x="3781" y="17241"/>
                    <a:pt x="10511" y="10511"/>
                  </a:cubicBezTo>
                  <a:cubicBezTo>
                    <a:pt x="17241" y="3781"/>
                    <a:pt x="26369" y="0"/>
                    <a:pt x="358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50000">
                  <a:srgbClr val="70E1A6">
                    <a:alpha val="100000"/>
                  </a:srgbClr>
                </a:gs>
                <a:gs pos="100000">
                  <a:srgbClr val="96EFC1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68175" cy="245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8281243">
            <a:off x="11245708" y="867563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0" cap="sq">
              <a:gradFill>
                <a:gsLst>
                  <a:gs pos="0">
                    <a:srgbClr val="30C2B7">
                      <a:alpha val="100000"/>
                    </a:srgbClr>
                  </a:gs>
                  <a:gs pos="33333">
                    <a:srgbClr val="70E1A6">
                      <a:alpha val="100000"/>
                    </a:srgbClr>
                  </a:gs>
                  <a:gs pos="66667">
                    <a:srgbClr val="96EFC1">
                      <a:alpha val="100000"/>
                    </a:srgbClr>
                  </a:gs>
                  <a:gs pos="100000">
                    <a:srgbClr val="96EFC1">
                      <a:alpha val="95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087604" y="7248083"/>
            <a:ext cx="348069" cy="348069"/>
          </a:xfrm>
          <a:custGeom>
            <a:avLst/>
            <a:gdLst/>
            <a:ahLst/>
            <a:cxnLst/>
            <a:rect l="l" t="t" r="r" b="b"/>
            <a:pathLst>
              <a:path w="348069" h="348069">
                <a:moveTo>
                  <a:pt x="0" y="0"/>
                </a:moveTo>
                <a:lnTo>
                  <a:pt x="348068" y="0"/>
                </a:lnTo>
                <a:lnTo>
                  <a:pt x="348068" y="348069"/>
                </a:lnTo>
                <a:lnTo>
                  <a:pt x="0" y="34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145705" y="1428318"/>
            <a:ext cx="3391778" cy="6990162"/>
            <a:chOff x="0" y="0"/>
            <a:chExt cx="4522370" cy="9320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22370" cy="9320215"/>
            </a:xfrm>
            <a:custGeom>
              <a:avLst/>
              <a:gdLst/>
              <a:ahLst/>
              <a:cxnLst/>
              <a:rect l="l" t="t" r="r" b="b"/>
              <a:pathLst>
                <a:path w="4522370" h="9320215">
                  <a:moveTo>
                    <a:pt x="0" y="0"/>
                  </a:moveTo>
                  <a:lnTo>
                    <a:pt x="4522370" y="0"/>
                  </a:lnTo>
                  <a:lnTo>
                    <a:pt x="4522370" y="9320215"/>
                  </a:lnTo>
                  <a:lnTo>
                    <a:pt x="0" y="9320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43" r="-1164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651702" y="8506649"/>
            <a:ext cx="1948521" cy="2471962"/>
            <a:chOff x="0" y="0"/>
            <a:chExt cx="513191" cy="651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191" cy="651052"/>
            </a:xfrm>
            <a:custGeom>
              <a:avLst/>
              <a:gdLst/>
              <a:ahLst/>
              <a:cxnLst/>
              <a:rect l="l" t="t" r="r" b="b"/>
              <a:pathLst>
                <a:path w="513191" h="651052">
                  <a:moveTo>
                    <a:pt x="246340" y="0"/>
                  </a:moveTo>
                  <a:lnTo>
                    <a:pt x="266850" y="0"/>
                  </a:lnTo>
                  <a:cubicBezTo>
                    <a:pt x="332184" y="0"/>
                    <a:pt x="394841" y="25954"/>
                    <a:pt x="441039" y="72151"/>
                  </a:cubicBezTo>
                  <a:cubicBezTo>
                    <a:pt x="487237" y="118349"/>
                    <a:pt x="513191" y="181007"/>
                    <a:pt x="513191" y="246340"/>
                  </a:cubicBezTo>
                  <a:lnTo>
                    <a:pt x="513191" y="404712"/>
                  </a:lnTo>
                  <a:cubicBezTo>
                    <a:pt x="513191" y="470045"/>
                    <a:pt x="487237" y="532703"/>
                    <a:pt x="441039" y="578900"/>
                  </a:cubicBezTo>
                  <a:cubicBezTo>
                    <a:pt x="394841" y="625098"/>
                    <a:pt x="332184" y="651052"/>
                    <a:pt x="266850" y="651052"/>
                  </a:cubicBezTo>
                  <a:lnTo>
                    <a:pt x="246340" y="651052"/>
                  </a:lnTo>
                  <a:cubicBezTo>
                    <a:pt x="181007" y="651052"/>
                    <a:pt x="118349" y="625098"/>
                    <a:pt x="72151" y="578900"/>
                  </a:cubicBezTo>
                  <a:cubicBezTo>
                    <a:pt x="25954" y="532703"/>
                    <a:pt x="0" y="470045"/>
                    <a:pt x="0" y="404712"/>
                  </a:cubicBezTo>
                  <a:lnTo>
                    <a:pt x="0" y="246340"/>
                  </a:lnTo>
                  <a:cubicBezTo>
                    <a:pt x="0" y="181007"/>
                    <a:pt x="25954" y="118349"/>
                    <a:pt x="72151" y="72151"/>
                  </a:cubicBezTo>
                  <a:cubicBezTo>
                    <a:pt x="118349" y="25954"/>
                    <a:pt x="181007" y="0"/>
                    <a:pt x="2463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33333">
                  <a:srgbClr val="70E1A6">
                    <a:alpha val="100000"/>
                  </a:srgbClr>
                </a:gs>
                <a:gs pos="66667">
                  <a:srgbClr val="96EFC1">
                    <a:alpha val="54000"/>
                  </a:srgbClr>
                </a:gs>
                <a:gs pos="100000">
                  <a:srgbClr val="96EFC1">
                    <a:alpha val="95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191" cy="70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03656" y="5428858"/>
            <a:ext cx="611864" cy="1278312"/>
          </a:xfrm>
          <a:custGeom>
            <a:avLst/>
            <a:gdLst/>
            <a:ahLst/>
            <a:cxnLst/>
            <a:rect l="l" t="t" r="r" b="b"/>
            <a:pathLst>
              <a:path w="611864" h="1278312">
                <a:moveTo>
                  <a:pt x="0" y="0"/>
                </a:moveTo>
                <a:lnTo>
                  <a:pt x="611864" y="0"/>
                </a:lnTo>
                <a:lnTo>
                  <a:pt x="611864" y="1278312"/>
                </a:lnTo>
                <a:lnTo>
                  <a:pt x="0" y="127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5783" y="2078462"/>
            <a:ext cx="561323" cy="1172722"/>
          </a:xfrm>
          <a:custGeom>
            <a:avLst/>
            <a:gdLst/>
            <a:ahLst/>
            <a:cxnLst/>
            <a:rect l="l" t="t" r="r" b="b"/>
            <a:pathLst>
              <a:path w="561323" h="1172722">
                <a:moveTo>
                  <a:pt x="0" y="0"/>
                </a:moveTo>
                <a:lnTo>
                  <a:pt x="561323" y="0"/>
                </a:lnTo>
                <a:lnTo>
                  <a:pt x="561323" y="1172723"/>
                </a:lnTo>
                <a:lnTo>
                  <a:pt x="0" y="1172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58540" y="7067982"/>
            <a:ext cx="2157289" cy="716396"/>
            <a:chOff x="0" y="0"/>
            <a:chExt cx="568175" cy="188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8175" cy="188680"/>
            </a:xfrm>
            <a:custGeom>
              <a:avLst/>
              <a:gdLst/>
              <a:ahLst/>
              <a:cxnLst/>
              <a:rect l="l" t="t" r="r" b="b"/>
              <a:pathLst>
                <a:path w="568175" h="188680">
                  <a:moveTo>
                    <a:pt x="35887" y="0"/>
                  </a:moveTo>
                  <a:lnTo>
                    <a:pt x="532288" y="0"/>
                  </a:lnTo>
                  <a:cubicBezTo>
                    <a:pt x="541805" y="0"/>
                    <a:pt x="550934" y="3781"/>
                    <a:pt x="557664" y="10511"/>
                  </a:cubicBezTo>
                  <a:cubicBezTo>
                    <a:pt x="564394" y="17241"/>
                    <a:pt x="568175" y="26369"/>
                    <a:pt x="568175" y="35887"/>
                  </a:cubicBezTo>
                  <a:lnTo>
                    <a:pt x="568175" y="152793"/>
                  </a:lnTo>
                  <a:cubicBezTo>
                    <a:pt x="568175" y="162311"/>
                    <a:pt x="564394" y="171439"/>
                    <a:pt x="557664" y="178169"/>
                  </a:cubicBezTo>
                  <a:cubicBezTo>
                    <a:pt x="550934" y="184900"/>
                    <a:pt x="541805" y="188680"/>
                    <a:pt x="532288" y="188680"/>
                  </a:cubicBezTo>
                  <a:lnTo>
                    <a:pt x="35887" y="188680"/>
                  </a:lnTo>
                  <a:cubicBezTo>
                    <a:pt x="26369" y="188680"/>
                    <a:pt x="17241" y="184900"/>
                    <a:pt x="10511" y="178169"/>
                  </a:cubicBezTo>
                  <a:cubicBezTo>
                    <a:pt x="3781" y="171439"/>
                    <a:pt x="0" y="162311"/>
                    <a:pt x="0" y="152793"/>
                  </a:cubicBezTo>
                  <a:lnTo>
                    <a:pt x="0" y="35887"/>
                  </a:lnTo>
                  <a:cubicBezTo>
                    <a:pt x="0" y="26369"/>
                    <a:pt x="3781" y="17241"/>
                    <a:pt x="10511" y="10511"/>
                  </a:cubicBezTo>
                  <a:cubicBezTo>
                    <a:pt x="17241" y="3781"/>
                    <a:pt x="26369" y="0"/>
                    <a:pt x="358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50000">
                  <a:srgbClr val="70E1A6">
                    <a:alpha val="100000"/>
                  </a:srgbClr>
                </a:gs>
                <a:gs pos="100000">
                  <a:srgbClr val="96EFC1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68175" cy="245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8281243">
            <a:off x="11245708" y="867563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0" cap="sq">
              <a:gradFill>
                <a:gsLst>
                  <a:gs pos="0">
                    <a:srgbClr val="30C2B7">
                      <a:alpha val="100000"/>
                    </a:srgbClr>
                  </a:gs>
                  <a:gs pos="33333">
                    <a:srgbClr val="70E1A6">
                      <a:alpha val="100000"/>
                    </a:srgbClr>
                  </a:gs>
                  <a:gs pos="66667">
                    <a:srgbClr val="96EFC1">
                      <a:alpha val="100000"/>
                    </a:srgbClr>
                  </a:gs>
                  <a:gs pos="100000">
                    <a:srgbClr val="96EFC1">
                      <a:alpha val="95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087604" y="7248083"/>
            <a:ext cx="348069" cy="348069"/>
          </a:xfrm>
          <a:custGeom>
            <a:avLst/>
            <a:gdLst/>
            <a:ahLst/>
            <a:cxnLst/>
            <a:rect l="l" t="t" r="r" b="b"/>
            <a:pathLst>
              <a:path w="348069" h="348069">
                <a:moveTo>
                  <a:pt x="0" y="0"/>
                </a:moveTo>
                <a:lnTo>
                  <a:pt x="348068" y="0"/>
                </a:lnTo>
                <a:lnTo>
                  <a:pt x="348068" y="348069"/>
                </a:lnTo>
                <a:lnTo>
                  <a:pt x="0" y="34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396980" y="1428318"/>
            <a:ext cx="3391778" cy="6990162"/>
            <a:chOff x="0" y="0"/>
            <a:chExt cx="4522370" cy="9320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22370" cy="9320215"/>
            </a:xfrm>
            <a:custGeom>
              <a:avLst/>
              <a:gdLst/>
              <a:ahLst/>
              <a:cxnLst/>
              <a:rect l="l" t="t" r="r" b="b"/>
              <a:pathLst>
                <a:path w="4522370" h="9320215">
                  <a:moveTo>
                    <a:pt x="0" y="0"/>
                  </a:moveTo>
                  <a:lnTo>
                    <a:pt x="4522370" y="0"/>
                  </a:lnTo>
                  <a:lnTo>
                    <a:pt x="4522370" y="9320215"/>
                  </a:lnTo>
                  <a:lnTo>
                    <a:pt x="0" y="9320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3715828" y="1428318"/>
            <a:ext cx="3391778" cy="6990162"/>
            <a:chOff x="0" y="0"/>
            <a:chExt cx="4522370" cy="93202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22370" cy="9320215"/>
            </a:xfrm>
            <a:custGeom>
              <a:avLst/>
              <a:gdLst/>
              <a:ahLst/>
              <a:cxnLst/>
              <a:rect l="l" t="t" r="r" b="b"/>
              <a:pathLst>
                <a:path w="4522370" h="9320215">
                  <a:moveTo>
                    <a:pt x="0" y="0"/>
                  </a:moveTo>
                  <a:lnTo>
                    <a:pt x="4522370" y="0"/>
                  </a:lnTo>
                  <a:lnTo>
                    <a:pt x="4522370" y="9320215"/>
                  </a:lnTo>
                  <a:lnTo>
                    <a:pt x="0" y="9320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43" r="-1164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651702" y="8506649"/>
            <a:ext cx="1948521" cy="2471962"/>
            <a:chOff x="0" y="0"/>
            <a:chExt cx="513191" cy="651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191" cy="651052"/>
            </a:xfrm>
            <a:custGeom>
              <a:avLst/>
              <a:gdLst/>
              <a:ahLst/>
              <a:cxnLst/>
              <a:rect l="l" t="t" r="r" b="b"/>
              <a:pathLst>
                <a:path w="513191" h="651052">
                  <a:moveTo>
                    <a:pt x="246340" y="0"/>
                  </a:moveTo>
                  <a:lnTo>
                    <a:pt x="266850" y="0"/>
                  </a:lnTo>
                  <a:cubicBezTo>
                    <a:pt x="332184" y="0"/>
                    <a:pt x="394841" y="25954"/>
                    <a:pt x="441039" y="72151"/>
                  </a:cubicBezTo>
                  <a:cubicBezTo>
                    <a:pt x="487237" y="118349"/>
                    <a:pt x="513191" y="181007"/>
                    <a:pt x="513191" y="246340"/>
                  </a:cubicBezTo>
                  <a:lnTo>
                    <a:pt x="513191" y="404712"/>
                  </a:lnTo>
                  <a:cubicBezTo>
                    <a:pt x="513191" y="470045"/>
                    <a:pt x="487237" y="532703"/>
                    <a:pt x="441039" y="578900"/>
                  </a:cubicBezTo>
                  <a:cubicBezTo>
                    <a:pt x="394841" y="625098"/>
                    <a:pt x="332184" y="651052"/>
                    <a:pt x="266850" y="651052"/>
                  </a:cubicBezTo>
                  <a:lnTo>
                    <a:pt x="246340" y="651052"/>
                  </a:lnTo>
                  <a:cubicBezTo>
                    <a:pt x="181007" y="651052"/>
                    <a:pt x="118349" y="625098"/>
                    <a:pt x="72151" y="578900"/>
                  </a:cubicBezTo>
                  <a:cubicBezTo>
                    <a:pt x="25954" y="532703"/>
                    <a:pt x="0" y="470045"/>
                    <a:pt x="0" y="404712"/>
                  </a:cubicBezTo>
                  <a:lnTo>
                    <a:pt x="0" y="246340"/>
                  </a:lnTo>
                  <a:cubicBezTo>
                    <a:pt x="0" y="181007"/>
                    <a:pt x="25954" y="118349"/>
                    <a:pt x="72151" y="72151"/>
                  </a:cubicBezTo>
                  <a:cubicBezTo>
                    <a:pt x="118349" y="25954"/>
                    <a:pt x="181007" y="0"/>
                    <a:pt x="2463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33333">
                  <a:srgbClr val="70E1A6">
                    <a:alpha val="100000"/>
                  </a:srgbClr>
                </a:gs>
                <a:gs pos="66667">
                  <a:srgbClr val="96EFC1">
                    <a:alpha val="54000"/>
                  </a:srgbClr>
                </a:gs>
                <a:gs pos="100000">
                  <a:srgbClr val="96EFC1">
                    <a:alpha val="95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191" cy="70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03656" y="5428858"/>
            <a:ext cx="611864" cy="1278312"/>
          </a:xfrm>
          <a:custGeom>
            <a:avLst/>
            <a:gdLst/>
            <a:ahLst/>
            <a:cxnLst/>
            <a:rect l="l" t="t" r="r" b="b"/>
            <a:pathLst>
              <a:path w="611864" h="1278312">
                <a:moveTo>
                  <a:pt x="0" y="0"/>
                </a:moveTo>
                <a:lnTo>
                  <a:pt x="611864" y="0"/>
                </a:lnTo>
                <a:lnTo>
                  <a:pt x="611864" y="1278312"/>
                </a:lnTo>
                <a:lnTo>
                  <a:pt x="0" y="127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5783" y="2078462"/>
            <a:ext cx="561323" cy="1172722"/>
          </a:xfrm>
          <a:custGeom>
            <a:avLst/>
            <a:gdLst/>
            <a:ahLst/>
            <a:cxnLst/>
            <a:rect l="l" t="t" r="r" b="b"/>
            <a:pathLst>
              <a:path w="561323" h="1172722">
                <a:moveTo>
                  <a:pt x="0" y="0"/>
                </a:moveTo>
                <a:lnTo>
                  <a:pt x="561323" y="0"/>
                </a:lnTo>
                <a:lnTo>
                  <a:pt x="561323" y="1172723"/>
                </a:lnTo>
                <a:lnTo>
                  <a:pt x="0" y="1172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58540" y="7067982"/>
            <a:ext cx="2157289" cy="716396"/>
            <a:chOff x="0" y="0"/>
            <a:chExt cx="568175" cy="188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8175" cy="188680"/>
            </a:xfrm>
            <a:custGeom>
              <a:avLst/>
              <a:gdLst/>
              <a:ahLst/>
              <a:cxnLst/>
              <a:rect l="l" t="t" r="r" b="b"/>
              <a:pathLst>
                <a:path w="568175" h="188680">
                  <a:moveTo>
                    <a:pt x="35887" y="0"/>
                  </a:moveTo>
                  <a:lnTo>
                    <a:pt x="532288" y="0"/>
                  </a:lnTo>
                  <a:cubicBezTo>
                    <a:pt x="541805" y="0"/>
                    <a:pt x="550934" y="3781"/>
                    <a:pt x="557664" y="10511"/>
                  </a:cubicBezTo>
                  <a:cubicBezTo>
                    <a:pt x="564394" y="17241"/>
                    <a:pt x="568175" y="26369"/>
                    <a:pt x="568175" y="35887"/>
                  </a:cubicBezTo>
                  <a:lnTo>
                    <a:pt x="568175" y="152793"/>
                  </a:lnTo>
                  <a:cubicBezTo>
                    <a:pt x="568175" y="162311"/>
                    <a:pt x="564394" y="171439"/>
                    <a:pt x="557664" y="178169"/>
                  </a:cubicBezTo>
                  <a:cubicBezTo>
                    <a:pt x="550934" y="184900"/>
                    <a:pt x="541805" y="188680"/>
                    <a:pt x="532288" y="188680"/>
                  </a:cubicBezTo>
                  <a:lnTo>
                    <a:pt x="35887" y="188680"/>
                  </a:lnTo>
                  <a:cubicBezTo>
                    <a:pt x="26369" y="188680"/>
                    <a:pt x="17241" y="184900"/>
                    <a:pt x="10511" y="178169"/>
                  </a:cubicBezTo>
                  <a:cubicBezTo>
                    <a:pt x="3781" y="171439"/>
                    <a:pt x="0" y="162311"/>
                    <a:pt x="0" y="152793"/>
                  </a:cubicBezTo>
                  <a:lnTo>
                    <a:pt x="0" y="35887"/>
                  </a:lnTo>
                  <a:cubicBezTo>
                    <a:pt x="0" y="26369"/>
                    <a:pt x="3781" y="17241"/>
                    <a:pt x="10511" y="10511"/>
                  </a:cubicBezTo>
                  <a:cubicBezTo>
                    <a:pt x="17241" y="3781"/>
                    <a:pt x="26369" y="0"/>
                    <a:pt x="358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50000">
                  <a:srgbClr val="70E1A6">
                    <a:alpha val="100000"/>
                  </a:srgbClr>
                </a:gs>
                <a:gs pos="100000">
                  <a:srgbClr val="96EFC1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68175" cy="245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8281243">
            <a:off x="11245708" y="867563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0" cap="sq">
              <a:gradFill>
                <a:gsLst>
                  <a:gs pos="0">
                    <a:srgbClr val="30C2B7">
                      <a:alpha val="100000"/>
                    </a:srgbClr>
                  </a:gs>
                  <a:gs pos="33333">
                    <a:srgbClr val="70E1A6">
                      <a:alpha val="100000"/>
                    </a:srgbClr>
                  </a:gs>
                  <a:gs pos="66667">
                    <a:srgbClr val="96EFC1">
                      <a:alpha val="100000"/>
                    </a:srgbClr>
                  </a:gs>
                  <a:gs pos="100000">
                    <a:srgbClr val="96EFC1">
                      <a:alpha val="95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087604" y="7248083"/>
            <a:ext cx="348069" cy="348069"/>
          </a:xfrm>
          <a:custGeom>
            <a:avLst/>
            <a:gdLst/>
            <a:ahLst/>
            <a:cxnLst/>
            <a:rect l="l" t="t" r="r" b="b"/>
            <a:pathLst>
              <a:path w="348069" h="348069">
                <a:moveTo>
                  <a:pt x="0" y="0"/>
                </a:moveTo>
                <a:lnTo>
                  <a:pt x="348068" y="0"/>
                </a:lnTo>
                <a:lnTo>
                  <a:pt x="348068" y="348069"/>
                </a:lnTo>
                <a:lnTo>
                  <a:pt x="0" y="34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449642" y="311611"/>
            <a:ext cx="2582545" cy="5322403"/>
            <a:chOff x="0" y="0"/>
            <a:chExt cx="3443393" cy="70965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43393" cy="7096537"/>
            </a:xfrm>
            <a:custGeom>
              <a:avLst/>
              <a:gdLst/>
              <a:ahLst/>
              <a:cxnLst/>
              <a:rect l="l" t="t" r="r" b="b"/>
              <a:pathLst>
                <a:path w="3443393" h="7096537">
                  <a:moveTo>
                    <a:pt x="0" y="0"/>
                  </a:moveTo>
                  <a:lnTo>
                    <a:pt x="3443393" y="0"/>
                  </a:lnTo>
                  <a:lnTo>
                    <a:pt x="3443393" y="7096537"/>
                  </a:lnTo>
                  <a:lnTo>
                    <a:pt x="0" y="709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708435" y="3608181"/>
            <a:ext cx="3007394" cy="6197979"/>
            <a:chOff x="0" y="0"/>
            <a:chExt cx="4009858" cy="82639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09858" cy="8263972"/>
            </a:xfrm>
            <a:custGeom>
              <a:avLst/>
              <a:gdLst/>
              <a:ahLst/>
              <a:cxnLst/>
              <a:rect l="l" t="t" r="r" b="b"/>
              <a:pathLst>
                <a:path w="4009858" h="8263972">
                  <a:moveTo>
                    <a:pt x="0" y="0"/>
                  </a:moveTo>
                  <a:lnTo>
                    <a:pt x="4009858" y="0"/>
                  </a:lnTo>
                  <a:lnTo>
                    <a:pt x="4009858" y="8263972"/>
                  </a:lnTo>
                  <a:lnTo>
                    <a:pt x="0" y="8263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4214337" y="3608181"/>
            <a:ext cx="2854305" cy="5882476"/>
            <a:chOff x="0" y="0"/>
            <a:chExt cx="3805740" cy="78433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05740" cy="7843301"/>
            </a:xfrm>
            <a:custGeom>
              <a:avLst/>
              <a:gdLst/>
              <a:ahLst/>
              <a:cxnLst/>
              <a:rect l="l" t="t" r="r" b="b"/>
              <a:pathLst>
                <a:path w="3805740" h="7843301">
                  <a:moveTo>
                    <a:pt x="0" y="0"/>
                  </a:moveTo>
                  <a:lnTo>
                    <a:pt x="3805740" y="0"/>
                  </a:lnTo>
                  <a:lnTo>
                    <a:pt x="3805740" y="7843301"/>
                  </a:lnTo>
                  <a:lnTo>
                    <a:pt x="0" y="7843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0609588" y="3502013"/>
            <a:ext cx="3096603" cy="6381831"/>
            <a:chOff x="0" y="0"/>
            <a:chExt cx="4128803" cy="85091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128803" cy="8509108"/>
            </a:xfrm>
            <a:custGeom>
              <a:avLst/>
              <a:gdLst/>
              <a:ahLst/>
              <a:cxnLst/>
              <a:rect l="l" t="t" r="r" b="b"/>
              <a:pathLst>
                <a:path w="4128803" h="8509108">
                  <a:moveTo>
                    <a:pt x="0" y="0"/>
                  </a:moveTo>
                  <a:lnTo>
                    <a:pt x="4128803" y="0"/>
                  </a:lnTo>
                  <a:lnTo>
                    <a:pt x="4128803" y="8509108"/>
                  </a:lnTo>
                  <a:lnTo>
                    <a:pt x="0" y="8509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4084272" y="3502013"/>
            <a:ext cx="3040086" cy="6265355"/>
            <a:chOff x="0" y="0"/>
            <a:chExt cx="4053448" cy="835380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53448" cy="8353807"/>
            </a:xfrm>
            <a:custGeom>
              <a:avLst/>
              <a:gdLst/>
              <a:ahLst/>
              <a:cxnLst/>
              <a:rect l="l" t="t" r="r" b="b"/>
              <a:pathLst>
                <a:path w="4053448" h="8353807">
                  <a:moveTo>
                    <a:pt x="0" y="0"/>
                  </a:moveTo>
                  <a:lnTo>
                    <a:pt x="4053448" y="0"/>
                  </a:lnTo>
                  <a:lnTo>
                    <a:pt x="4053448" y="8353807"/>
                  </a:lnTo>
                  <a:lnTo>
                    <a:pt x="0" y="8353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43" r="-1164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651702" y="8506649"/>
            <a:ext cx="1948521" cy="2471962"/>
            <a:chOff x="0" y="0"/>
            <a:chExt cx="513191" cy="651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191" cy="651052"/>
            </a:xfrm>
            <a:custGeom>
              <a:avLst/>
              <a:gdLst/>
              <a:ahLst/>
              <a:cxnLst/>
              <a:rect l="l" t="t" r="r" b="b"/>
              <a:pathLst>
                <a:path w="513191" h="651052">
                  <a:moveTo>
                    <a:pt x="246340" y="0"/>
                  </a:moveTo>
                  <a:lnTo>
                    <a:pt x="266850" y="0"/>
                  </a:lnTo>
                  <a:cubicBezTo>
                    <a:pt x="332184" y="0"/>
                    <a:pt x="394841" y="25954"/>
                    <a:pt x="441039" y="72151"/>
                  </a:cubicBezTo>
                  <a:cubicBezTo>
                    <a:pt x="487237" y="118349"/>
                    <a:pt x="513191" y="181007"/>
                    <a:pt x="513191" y="246340"/>
                  </a:cubicBezTo>
                  <a:lnTo>
                    <a:pt x="513191" y="404712"/>
                  </a:lnTo>
                  <a:cubicBezTo>
                    <a:pt x="513191" y="470045"/>
                    <a:pt x="487237" y="532703"/>
                    <a:pt x="441039" y="578900"/>
                  </a:cubicBezTo>
                  <a:cubicBezTo>
                    <a:pt x="394841" y="625098"/>
                    <a:pt x="332184" y="651052"/>
                    <a:pt x="266850" y="651052"/>
                  </a:cubicBezTo>
                  <a:lnTo>
                    <a:pt x="246340" y="651052"/>
                  </a:lnTo>
                  <a:cubicBezTo>
                    <a:pt x="181007" y="651052"/>
                    <a:pt x="118349" y="625098"/>
                    <a:pt x="72151" y="578900"/>
                  </a:cubicBezTo>
                  <a:cubicBezTo>
                    <a:pt x="25954" y="532703"/>
                    <a:pt x="0" y="470045"/>
                    <a:pt x="0" y="404712"/>
                  </a:cubicBezTo>
                  <a:lnTo>
                    <a:pt x="0" y="246340"/>
                  </a:lnTo>
                  <a:cubicBezTo>
                    <a:pt x="0" y="181007"/>
                    <a:pt x="25954" y="118349"/>
                    <a:pt x="72151" y="72151"/>
                  </a:cubicBezTo>
                  <a:cubicBezTo>
                    <a:pt x="118349" y="25954"/>
                    <a:pt x="181007" y="0"/>
                    <a:pt x="2463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33333">
                  <a:srgbClr val="70E1A6">
                    <a:alpha val="100000"/>
                  </a:srgbClr>
                </a:gs>
                <a:gs pos="66667">
                  <a:srgbClr val="96EFC1">
                    <a:alpha val="54000"/>
                  </a:srgbClr>
                </a:gs>
                <a:gs pos="100000">
                  <a:srgbClr val="96EFC1">
                    <a:alpha val="95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191" cy="70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03656" y="5428858"/>
            <a:ext cx="611864" cy="1278312"/>
          </a:xfrm>
          <a:custGeom>
            <a:avLst/>
            <a:gdLst/>
            <a:ahLst/>
            <a:cxnLst/>
            <a:rect l="l" t="t" r="r" b="b"/>
            <a:pathLst>
              <a:path w="611864" h="1278312">
                <a:moveTo>
                  <a:pt x="0" y="0"/>
                </a:moveTo>
                <a:lnTo>
                  <a:pt x="611864" y="0"/>
                </a:lnTo>
                <a:lnTo>
                  <a:pt x="611864" y="1278312"/>
                </a:lnTo>
                <a:lnTo>
                  <a:pt x="0" y="127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5783" y="2078462"/>
            <a:ext cx="561323" cy="1172722"/>
          </a:xfrm>
          <a:custGeom>
            <a:avLst/>
            <a:gdLst/>
            <a:ahLst/>
            <a:cxnLst/>
            <a:rect l="l" t="t" r="r" b="b"/>
            <a:pathLst>
              <a:path w="561323" h="1172722">
                <a:moveTo>
                  <a:pt x="0" y="0"/>
                </a:moveTo>
                <a:lnTo>
                  <a:pt x="561323" y="0"/>
                </a:lnTo>
                <a:lnTo>
                  <a:pt x="561323" y="1172723"/>
                </a:lnTo>
                <a:lnTo>
                  <a:pt x="0" y="1172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58540" y="7067982"/>
            <a:ext cx="2157289" cy="716396"/>
            <a:chOff x="0" y="0"/>
            <a:chExt cx="568175" cy="188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8175" cy="188680"/>
            </a:xfrm>
            <a:custGeom>
              <a:avLst/>
              <a:gdLst/>
              <a:ahLst/>
              <a:cxnLst/>
              <a:rect l="l" t="t" r="r" b="b"/>
              <a:pathLst>
                <a:path w="568175" h="188680">
                  <a:moveTo>
                    <a:pt x="35887" y="0"/>
                  </a:moveTo>
                  <a:lnTo>
                    <a:pt x="532288" y="0"/>
                  </a:lnTo>
                  <a:cubicBezTo>
                    <a:pt x="541805" y="0"/>
                    <a:pt x="550934" y="3781"/>
                    <a:pt x="557664" y="10511"/>
                  </a:cubicBezTo>
                  <a:cubicBezTo>
                    <a:pt x="564394" y="17241"/>
                    <a:pt x="568175" y="26369"/>
                    <a:pt x="568175" y="35887"/>
                  </a:cubicBezTo>
                  <a:lnTo>
                    <a:pt x="568175" y="152793"/>
                  </a:lnTo>
                  <a:cubicBezTo>
                    <a:pt x="568175" y="162311"/>
                    <a:pt x="564394" y="171439"/>
                    <a:pt x="557664" y="178169"/>
                  </a:cubicBezTo>
                  <a:cubicBezTo>
                    <a:pt x="550934" y="184900"/>
                    <a:pt x="541805" y="188680"/>
                    <a:pt x="532288" y="188680"/>
                  </a:cubicBezTo>
                  <a:lnTo>
                    <a:pt x="35887" y="188680"/>
                  </a:lnTo>
                  <a:cubicBezTo>
                    <a:pt x="26369" y="188680"/>
                    <a:pt x="17241" y="184900"/>
                    <a:pt x="10511" y="178169"/>
                  </a:cubicBezTo>
                  <a:cubicBezTo>
                    <a:pt x="3781" y="171439"/>
                    <a:pt x="0" y="162311"/>
                    <a:pt x="0" y="152793"/>
                  </a:cubicBezTo>
                  <a:lnTo>
                    <a:pt x="0" y="35887"/>
                  </a:lnTo>
                  <a:cubicBezTo>
                    <a:pt x="0" y="26369"/>
                    <a:pt x="3781" y="17241"/>
                    <a:pt x="10511" y="10511"/>
                  </a:cubicBezTo>
                  <a:cubicBezTo>
                    <a:pt x="17241" y="3781"/>
                    <a:pt x="26369" y="0"/>
                    <a:pt x="358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50000">
                  <a:srgbClr val="70E1A6">
                    <a:alpha val="100000"/>
                  </a:srgbClr>
                </a:gs>
                <a:gs pos="100000">
                  <a:srgbClr val="96EFC1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68175" cy="245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8281243">
            <a:off x="11245708" y="867563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0" cap="sq">
              <a:gradFill>
                <a:gsLst>
                  <a:gs pos="0">
                    <a:srgbClr val="30C2B7">
                      <a:alpha val="100000"/>
                    </a:srgbClr>
                  </a:gs>
                  <a:gs pos="33333">
                    <a:srgbClr val="70E1A6">
                      <a:alpha val="100000"/>
                    </a:srgbClr>
                  </a:gs>
                  <a:gs pos="66667">
                    <a:srgbClr val="96EFC1">
                      <a:alpha val="100000"/>
                    </a:srgbClr>
                  </a:gs>
                  <a:gs pos="100000">
                    <a:srgbClr val="96EFC1">
                      <a:alpha val="95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087604" y="7248083"/>
            <a:ext cx="348069" cy="348069"/>
          </a:xfrm>
          <a:custGeom>
            <a:avLst/>
            <a:gdLst/>
            <a:ahLst/>
            <a:cxnLst/>
            <a:rect l="l" t="t" r="r" b="b"/>
            <a:pathLst>
              <a:path w="348069" h="348069">
                <a:moveTo>
                  <a:pt x="0" y="0"/>
                </a:moveTo>
                <a:lnTo>
                  <a:pt x="348068" y="0"/>
                </a:lnTo>
                <a:lnTo>
                  <a:pt x="348068" y="348069"/>
                </a:lnTo>
                <a:lnTo>
                  <a:pt x="0" y="34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896878" y="857183"/>
            <a:ext cx="3391778" cy="6990162"/>
            <a:chOff x="0" y="0"/>
            <a:chExt cx="4522370" cy="9320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22370" cy="9320215"/>
            </a:xfrm>
            <a:custGeom>
              <a:avLst/>
              <a:gdLst/>
              <a:ahLst/>
              <a:cxnLst/>
              <a:rect l="l" t="t" r="r" b="b"/>
              <a:pathLst>
                <a:path w="4522370" h="9320215">
                  <a:moveTo>
                    <a:pt x="0" y="0"/>
                  </a:moveTo>
                  <a:lnTo>
                    <a:pt x="4522370" y="0"/>
                  </a:lnTo>
                  <a:lnTo>
                    <a:pt x="4522370" y="9320215"/>
                  </a:lnTo>
                  <a:lnTo>
                    <a:pt x="0" y="9320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769994" y="794216"/>
            <a:ext cx="3391778" cy="6990162"/>
            <a:chOff x="0" y="0"/>
            <a:chExt cx="4522370" cy="93202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22370" cy="9320215"/>
            </a:xfrm>
            <a:custGeom>
              <a:avLst/>
              <a:gdLst/>
              <a:ahLst/>
              <a:cxnLst/>
              <a:rect l="l" t="t" r="r" b="b"/>
              <a:pathLst>
                <a:path w="4522370" h="9320215">
                  <a:moveTo>
                    <a:pt x="0" y="0"/>
                  </a:moveTo>
                  <a:lnTo>
                    <a:pt x="4522370" y="0"/>
                  </a:lnTo>
                  <a:lnTo>
                    <a:pt x="4522370" y="9320215"/>
                  </a:lnTo>
                  <a:lnTo>
                    <a:pt x="0" y="9320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1652635" y="802062"/>
            <a:ext cx="3391778" cy="6990162"/>
            <a:chOff x="0" y="0"/>
            <a:chExt cx="4522370" cy="932021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522370" cy="9320215"/>
            </a:xfrm>
            <a:custGeom>
              <a:avLst/>
              <a:gdLst/>
              <a:ahLst/>
              <a:cxnLst/>
              <a:rect l="l" t="t" r="r" b="b"/>
              <a:pathLst>
                <a:path w="4522370" h="9320215">
                  <a:moveTo>
                    <a:pt x="0" y="0"/>
                  </a:moveTo>
                  <a:lnTo>
                    <a:pt x="4522370" y="0"/>
                  </a:lnTo>
                  <a:lnTo>
                    <a:pt x="4522370" y="9320215"/>
                  </a:lnTo>
                  <a:lnTo>
                    <a:pt x="0" y="9320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43" r="-1164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651702" y="8506649"/>
            <a:ext cx="1948521" cy="2471962"/>
            <a:chOff x="0" y="0"/>
            <a:chExt cx="513191" cy="651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191" cy="651052"/>
            </a:xfrm>
            <a:custGeom>
              <a:avLst/>
              <a:gdLst/>
              <a:ahLst/>
              <a:cxnLst/>
              <a:rect l="l" t="t" r="r" b="b"/>
              <a:pathLst>
                <a:path w="513191" h="651052">
                  <a:moveTo>
                    <a:pt x="246340" y="0"/>
                  </a:moveTo>
                  <a:lnTo>
                    <a:pt x="266850" y="0"/>
                  </a:lnTo>
                  <a:cubicBezTo>
                    <a:pt x="332184" y="0"/>
                    <a:pt x="394841" y="25954"/>
                    <a:pt x="441039" y="72151"/>
                  </a:cubicBezTo>
                  <a:cubicBezTo>
                    <a:pt x="487237" y="118349"/>
                    <a:pt x="513191" y="181007"/>
                    <a:pt x="513191" y="246340"/>
                  </a:cubicBezTo>
                  <a:lnTo>
                    <a:pt x="513191" y="404712"/>
                  </a:lnTo>
                  <a:cubicBezTo>
                    <a:pt x="513191" y="470045"/>
                    <a:pt x="487237" y="532703"/>
                    <a:pt x="441039" y="578900"/>
                  </a:cubicBezTo>
                  <a:cubicBezTo>
                    <a:pt x="394841" y="625098"/>
                    <a:pt x="332184" y="651052"/>
                    <a:pt x="266850" y="651052"/>
                  </a:cubicBezTo>
                  <a:lnTo>
                    <a:pt x="246340" y="651052"/>
                  </a:lnTo>
                  <a:cubicBezTo>
                    <a:pt x="181007" y="651052"/>
                    <a:pt x="118349" y="625098"/>
                    <a:pt x="72151" y="578900"/>
                  </a:cubicBezTo>
                  <a:cubicBezTo>
                    <a:pt x="25954" y="532703"/>
                    <a:pt x="0" y="470045"/>
                    <a:pt x="0" y="404712"/>
                  </a:cubicBezTo>
                  <a:lnTo>
                    <a:pt x="0" y="246340"/>
                  </a:lnTo>
                  <a:cubicBezTo>
                    <a:pt x="0" y="181007"/>
                    <a:pt x="25954" y="118349"/>
                    <a:pt x="72151" y="72151"/>
                  </a:cubicBezTo>
                  <a:cubicBezTo>
                    <a:pt x="118349" y="25954"/>
                    <a:pt x="181007" y="0"/>
                    <a:pt x="2463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33333">
                  <a:srgbClr val="70E1A6">
                    <a:alpha val="100000"/>
                  </a:srgbClr>
                </a:gs>
                <a:gs pos="66667">
                  <a:srgbClr val="96EFC1">
                    <a:alpha val="54000"/>
                  </a:srgbClr>
                </a:gs>
                <a:gs pos="100000">
                  <a:srgbClr val="96EFC1">
                    <a:alpha val="95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191" cy="70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03656" y="5428858"/>
            <a:ext cx="611864" cy="1278312"/>
          </a:xfrm>
          <a:custGeom>
            <a:avLst/>
            <a:gdLst/>
            <a:ahLst/>
            <a:cxnLst/>
            <a:rect l="l" t="t" r="r" b="b"/>
            <a:pathLst>
              <a:path w="611864" h="1278312">
                <a:moveTo>
                  <a:pt x="0" y="0"/>
                </a:moveTo>
                <a:lnTo>
                  <a:pt x="611864" y="0"/>
                </a:lnTo>
                <a:lnTo>
                  <a:pt x="611864" y="1278312"/>
                </a:lnTo>
                <a:lnTo>
                  <a:pt x="0" y="127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5783" y="2078462"/>
            <a:ext cx="561323" cy="1172722"/>
          </a:xfrm>
          <a:custGeom>
            <a:avLst/>
            <a:gdLst/>
            <a:ahLst/>
            <a:cxnLst/>
            <a:rect l="l" t="t" r="r" b="b"/>
            <a:pathLst>
              <a:path w="561323" h="1172722">
                <a:moveTo>
                  <a:pt x="0" y="0"/>
                </a:moveTo>
                <a:lnTo>
                  <a:pt x="561323" y="0"/>
                </a:lnTo>
                <a:lnTo>
                  <a:pt x="561323" y="1172723"/>
                </a:lnTo>
                <a:lnTo>
                  <a:pt x="0" y="1172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58540" y="7067982"/>
            <a:ext cx="2157289" cy="716396"/>
            <a:chOff x="0" y="0"/>
            <a:chExt cx="568175" cy="188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8175" cy="188680"/>
            </a:xfrm>
            <a:custGeom>
              <a:avLst/>
              <a:gdLst/>
              <a:ahLst/>
              <a:cxnLst/>
              <a:rect l="l" t="t" r="r" b="b"/>
              <a:pathLst>
                <a:path w="568175" h="188680">
                  <a:moveTo>
                    <a:pt x="35887" y="0"/>
                  </a:moveTo>
                  <a:lnTo>
                    <a:pt x="532288" y="0"/>
                  </a:lnTo>
                  <a:cubicBezTo>
                    <a:pt x="541805" y="0"/>
                    <a:pt x="550934" y="3781"/>
                    <a:pt x="557664" y="10511"/>
                  </a:cubicBezTo>
                  <a:cubicBezTo>
                    <a:pt x="564394" y="17241"/>
                    <a:pt x="568175" y="26369"/>
                    <a:pt x="568175" y="35887"/>
                  </a:cubicBezTo>
                  <a:lnTo>
                    <a:pt x="568175" y="152793"/>
                  </a:lnTo>
                  <a:cubicBezTo>
                    <a:pt x="568175" y="162311"/>
                    <a:pt x="564394" y="171439"/>
                    <a:pt x="557664" y="178169"/>
                  </a:cubicBezTo>
                  <a:cubicBezTo>
                    <a:pt x="550934" y="184900"/>
                    <a:pt x="541805" y="188680"/>
                    <a:pt x="532288" y="188680"/>
                  </a:cubicBezTo>
                  <a:lnTo>
                    <a:pt x="35887" y="188680"/>
                  </a:lnTo>
                  <a:cubicBezTo>
                    <a:pt x="26369" y="188680"/>
                    <a:pt x="17241" y="184900"/>
                    <a:pt x="10511" y="178169"/>
                  </a:cubicBezTo>
                  <a:cubicBezTo>
                    <a:pt x="3781" y="171439"/>
                    <a:pt x="0" y="162311"/>
                    <a:pt x="0" y="152793"/>
                  </a:cubicBezTo>
                  <a:lnTo>
                    <a:pt x="0" y="35887"/>
                  </a:lnTo>
                  <a:cubicBezTo>
                    <a:pt x="0" y="26369"/>
                    <a:pt x="3781" y="17241"/>
                    <a:pt x="10511" y="10511"/>
                  </a:cubicBezTo>
                  <a:cubicBezTo>
                    <a:pt x="17241" y="3781"/>
                    <a:pt x="26369" y="0"/>
                    <a:pt x="358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50000">
                  <a:srgbClr val="70E1A6">
                    <a:alpha val="100000"/>
                  </a:srgbClr>
                </a:gs>
                <a:gs pos="100000">
                  <a:srgbClr val="96EFC1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68175" cy="245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8281243">
            <a:off x="11245708" y="867563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0" cap="sq">
              <a:gradFill>
                <a:gsLst>
                  <a:gs pos="0">
                    <a:srgbClr val="30C2B7">
                      <a:alpha val="100000"/>
                    </a:srgbClr>
                  </a:gs>
                  <a:gs pos="33333">
                    <a:srgbClr val="70E1A6">
                      <a:alpha val="100000"/>
                    </a:srgbClr>
                  </a:gs>
                  <a:gs pos="66667">
                    <a:srgbClr val="96EFC1">
                      <a:alpha val="100000"/>
                    </a:srgbClr>
                  </a:gs>
                  <a:gs pos="100000">
                    <a:srgbClr val="96EFC1">
                      <a:alpha val="95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087604" y="7248083"/>
            <a:ext cx="348069" cy="348069"/>
          </a:xfrm>
          <a:custGeom>
            <a:avLst/>
            <a:gdLst/>
            <a:ahLst/>
            <a:cxnLst/>
            <a:rect l="l" t="t" r="r" b="b"/>
            <a:pathLst>
              <a:path w="348069" h="348069">
                <a:moveTo>
                  <a:pt x="0" y="0"/>
                </a:moveTo>
                <a:lnTo>
                  <a:pt x="348068" y="0"/>
                </a:lnTo>
                <a:lnTo>
                  <a:pt x="348068" y="348069"/>
                </a:lnTo>
                <a:lnTo>
                  <a:pt x="0" y="34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065143" y="3917555"/>
            <a:ext cx="2680329" cy="5523927"/>
            <a:chOff x="0" y="0"/>
            <a:chExt cx="3573772" cy="73652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73772" cy="7365235"/>
            </a:xfrm>
            <a:custGeom>
              <a:avLst/>
              <a:gdLst/>
              <a:ahLst/>
              <a:cxnLst/>
              <a:rect l="l" t="t" r="r" b="b"/>
              <a:pathLst>
                <a:path w="3573772" h="7365235">
                  <a:moveTo>
                    <a:pt x="0" y="0"/>
                  </a:moveTo>
                  <a:lnTo>
                    <a:pt x="3573772" y="0"/>
                  </a:lnTo>
                  <a:lnTo>
                    <a:pt x="3573772" y="7365235"/>
                  </a:lnTo>
                  <a:lnTo>
                    <a:pt x="0" y="7365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1208209" y="3748913"/>
            <a:ext cx="2564244" cy="5284686"/>
            <a:chOff x="0" y="0"/>
            <a:chExt cx="3418992" cy="70462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18992" cy="7046249"/>
            </a:xfrm>
            <a:custGeom>
              <a:avLst/>
              <a:gdLst/>
              <a:ahLst/>
              <a:cxnLst/>
              <a:rect l="l" t="t" r="r" b="b"/>
              <a:pathLst>
                <a:path w="3418992" h="7046249">
                  <a:moveTo>
                    <a:pt x="0" y="0"/>
                  </a:moveTo>
                  <a:lnTo>
                    <a:pt x="3418992" y="0"/>
                  </a:lnTo>
                  <a:lnTo>
                    <a:pt x="3418992" y="7046249"/>
                  </a:lnTo>
                  <a:lnTo>
                    <a:pt x="0" y="7046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4467234" y="3748913"/>
            <a:ext cx="2591445" cy="5340745"/>
            <a:chOff x="0" y="0"/>
            <a:chExt cx="3455260" cy="71209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55260" cy="7120993"/>
            </a:xfrm>
            <a:custGeom>
              <a:avLst/>
              <a:gdLst/>
              <a:ahLst/>
              <a:cxnLst/>
              <a:rect l="l" t="t" r="r" b="b"/>
              <a:pathLst>
                <a:path w="3455260" h="7120993">
                  <a:moveTo>
                    <a:pt x="0" y="0"/>
                  </a:moveTo>
                  <a:lnTo>
                    <a:pt x="3455260" y="0"/>
                  </a:lnTo>
                  <a:lnTo>
                    <a:pt x="3455260" y="7120993"/>
                  </a:lnTo>
                  <a:lnTo>
                    <a:pt x="0" y="7120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124383" y="3748913"/>
            <a:ext cx="2591445" cy="5340745"/>
            <a:chOff x="0" y="0"/>
            <a:chExt cx="3455260" cy="71209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55260" cy="7120993"/>
            </a:xfrm>
            <a:custGeom>
              <a:avLst/>
              <a:gdLst/>
              <a:ahLst/>
              <a:cxnLst/>
              <a:rect l="l" t="t" r="r" b="b"/>
              <a:pathLst>
                <a:path w="3455260" h="7120993">
                  <a:moveTo>
                    <a:pt x="0" y="0"/>
                  </a:moveTo>
                  <a:lnTo>
                    <a:pt x="3455260" y="0"/>
                  </a:lnTo>
                  <a:lnTo>
                    <a:pt x="3455260" y="7120993"/>
                  </a:lnTo>
                  <a:lnTo>
                    <a:pt x="0" y="7120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7550665" y="1028700"/>
            <a:ext cx="3186670" cy="6567452"/>
            <a:chOff x="0" y="0"/>
            <a:chExt cx="4248893" cy="87566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48893" cy="8756603"/>
            </a:xfrm>
            <a:custGeom>
              <a:avLst/>
              <a:gdLst/>
              <a:ahLst/>
              <a:cxnLst/>
              <a:rect l="l" t="t" r="r" b="b"/>
              <a:pathLst>
                <a:path w="4248893" h="8756603">
                  <a:moveTo>
                    <a:pt x="0" y="0"/>
                  </a:moveTo>
                  <a:lnTo>
                    <a:pt x="4248893" y="0"/>
                  </a:lnTo>
                  <a:lnTo>
                    <a:pt x="4248893" y="8756603"/>
                  </a:lnTo>
                  <a:lnTo>
                    <a:pt x="0" y="8756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43" r="-1164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651702" y="8506649"/>
            <a:ext cx="1948521" cy="2471962"/>
            <a:chOff x="0" y="0"/>
            <a:chExt cx="513191" cy="651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191" cy="651052"/>
            </a:xfrm>
            <a:custGeom>
              <a:avLst/>
              <a:gdLst/>
              <a:ahLst/>
              <a:cxnLst/>
              <a:rect l="l" t="t" r="r" b="b"/>
              <a:pathLst>
                <a:path w="513191" h="651052">
                  <a:moveTo>
                    <a:pt x="246340" y="0"/>
                  </a:moveTo>
                  <a:lnTo>
                    <a:pt x="266850" y="0"/>
                  </a:lnTo>
                  <a:cubicBezTo>
                    <a:pt x="332184" y="0"/>
                    <a:pt x="394841" y="25954"/>
                    <a:pt x="441039" y="72151"/>
                  </a:cubicBezTo>
                  <a:cubicBezTo>
                    <a:pt x="487237" y="118349"/>
                    <a:pt x="513191" y="181007"/>
                    <a:pt x="513191" y="246340"/>
                  </a:cubicBezTo>
                  <a:lnTo>
                    <a:pt x="513191" y="404712"/>
                  </a:lnTo>
                  <a:cubicBezTo>
                    <a:pt x="513191" y="470045"/>
                    <a:pt x="487237" y="532703"/>
                    <a:pt x="441039" y="578900"/>
                  </a:cubicBezTo>
                  <a:cubicBezTo>
                    <a:pt x="394841" y="625098"/>
                    <a:pt x="332184" y="651052"/>
                    <a:pt x="266850" y="651052"/>
                  </a:cubicBezTo>
                  <a:lnTo>
                    <a:pt x="246340" y="651052"/>
                  </a:lnTo>
                  <a:cubicBezTo>
                    <a:pt x="181007" y="651052"/>
                    <a:pt x="118349" y="625098"/>
                    <a:pt x="72151" y="578900"/>
                  </a:cubicBezTo>
                  <a:cubicBezTo>
                    <a:pt x="25954" y="532703"/>
                    <a:pt x="0" y="470045"/>
                    <a:pt x="0" y="404712"/>
                  </a:cubicBezTo>
                  <a:lnTo>
                    <a:pt x="0" y="246340"/>
                  </a:lnTo>
                  <a:cubicBezTo>
                    <a:pt x="0" y="181007"/>
                    <a:pt x="25954" y="118349"/>
                    <a:pt x="72151" y="72151"/>
                  </a:cubicBezTo>
                  <a:cubicBezTo>
                    <a:pt x="118349" y="25954"/>
                    <a:pt x="181007" y="0"/>
                    <a:pt x="2463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33333">
                  <a:srgbClr val="70E1A6">
                    <a:alpha val="100000"/>
                  </a:srgbClr>
                </a:gs>
                <a:gs pos="66667">
                  <a:srgbClr val="96EFC1">
                    <a:alpha val="54000"/>
                  </a:srgbClr>
                </a:gs>
                <a:gs pos="100000">
                  <a:srgbClr val="96EFC1">
                    <a:alpha val="95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191" cy="70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03656" y="5428858"/>
            <a:ext cx="611864" cy="1278312"/>
          </a:xfrm>
          <a:custGeom>
            <a:avLst/>
            <a:gdLst/>
            <a:ahLst/>
            <a:cxnLst/>
            <a:rect l="l" t="t" r="r" b="b"/>
            <a:pathLst>
              <a:path w="611864" h="1278312">
                <a:moveTo>
                  <a:pt x="0" y="0"/>
                </a:moveTo>
                <a:lnTo>
                  <a:pt x="611864" y="0"/>
                </a:lnTo>
                <a:lnTo>
                  <a:pt x="611864" y="1278312"/>
                </a:lnTo>
                <a:lnTo>
                  <a:pt x="0" y="127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5783" y="2078462"/>
            <a:ext cx="561323" cy="1172722"/>
          </a:xfrm>
          <a:custGeom>
            <a:avLst/>
            <a:gdLst/>
            <a:ahLst/>
            <a:cxnLst/>
            <a:rect l="l" t="t" r="r" b="b"/>
            <a:pathLst>
              <a:path w="561323" h="1172722">
                <a:moveTo>
                  <a:pt x="0" y="0"/>
                </a:moveTo>
                <a:lnTo>
                  <a:pt x="561323" y="0"/>
                </a:lnTo>
                <a:lnTo>
                  <a:pt x="561323" y="1172723"/>
                </a:lnTo>
                <a:lnTo>
                  <a:pt x="0" y="1172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58540" y="7067982"/>
            <a:ext cx="2157289" cy="716396"/>
            <a:chOff x="0" y="0"/>
            <a:chExt cx="568175" cy="1886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8175" cy="188680"/>
            </a:xfrm>
            <a:custGeom>
              <a:avLst/>
              <a:gdLst/>
              <a:ahLst/>
              <a:cxnLst/>
              <a:rect l="l" t="t" r="r" b="b"/>
              <a:pathLst>
                <a:path w="568175" h="188680">
                  <a:moveTo>
                    <a:pt x="35887" y="0"/>
                  </a:moveTo>
                  <a:lnTo>
                    <a:pt x="532288" y="0"/>
                  </a:lnTo>
                  <a:cubicBezTo>
                    <a:pt x="541805" y="0"/>
                    <a:pt x="550934" y="3781"/>
                    <a:pt x="557664" y="10511"/>
                  </a:cubicBezTo>
                  <a:cubicBezTo>
                    <a:pt x="564394" y="17241"/>
                    <a:pt x="568175" y="26369"/>
                    <a:pt x="568175" y="35887"/>
                  </a:cubicBezTo>
                  <a:lnTo>
                    <a:pt x="568175" y="152793"/>
                  </a:lnTo>
                  <a:cubicBezTo>
                    <a:pt x="568175" y="162311"/>
                    <a:pt x="564394" y="171439"/>
                    <a:pt x="557664" y="178169"/>
                  </a:cubicBezTo>
                  <a:cubicBezTo>
                    <a:pt x="550934" y="184900"/>
                    <a:pt x="541805" y="188680"/>
                    <a:pt x="532288" y="188680"/>
                  </a:cubicBezTo>
                  <a:lnTo>
                    <a:pt x="35887" y="188680"/>
                  </a:lnTo>
                  <a:cubicBezTo>
                    <a:pt x="26369" y="188680"/>
                    <a:pt x="17241" y="184900"/>
                    <a:pt x="10511" y="178169"/>
                  </a:cubicBezTo>
                  <a:cubicBezTo>
                    <a:pt x="3781" y="171439"/>
                    <a:pt x="0" y="162311"/>
                    <a:pt x="0" y="152793"/>
                  </a:cubicBezTo>
                  <a:lnTo>
                    <a:pt x="0" y="35887"/>
                  </a:lnTo>
                  <a:cubicBezTo>
                    <a:pt x="0" y="26369"/>
                    <a:pt x="3781" y="17241"/>
                    <a:pt x="10511" y="10511"/>
                  </a:cubicBezTo>
                  <a:cubicBezTo>
                    <a:pt x="17241" y="3781"/>
                    <a:pt x="26369" y="0"/>
                    <a:pt x="358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50000">
                  <a:srgbClr val="70E1A6">
                    <a:alpha val="100000"/>
                  </a:srgbClr>
                </a:gs>
                <a:gs pos="100000">
                  <a:srgbClr val="96EFC1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68175" cy="245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8281243">
            <a:off x="11245708" y="867563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0" cap="sq">
              <a:gradFill>
                <a:gsLst>
                  <a:gs pos="0">
                    <a:srgbClr val="30C2B7">
                      <a:alpha val="100000"/>
                    </a:srgbClr>
                  </a:gs>
                  <a:gs pos="33333">
                    <a:srgbClr val="70E1A6">
                      <a:alpha val="100000"/>
                    </a:srgbClr>
                  </a:gs>
                  <a:gs pos="66667">
                    <a:srgbClr val="96EFC1">
                      <a:alpha val="100000"/>
                    </a:srgbClr>
                  </a:gs>
                  <a:gs pos="100000">
                    <a:srgbClr val="96EFC1">
                      <a:alpha val="95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087604" y="7248083"/>
            <a:ext cx="348069" cy="348069"/>
          </a:xfrm>
          <a:custGeom>
            <a:avLst/>
            <a:gdLst/>
            <a:ahLst/>
            <a:cxnLst/>
            <a:rect l="l" t="t" r="r" b="b"/>
            <a:pathLst>
              <a:path w="348069" h="348069">
                <a:moveTo>
                  <a:pt x="0" y="0"/>
                </a:moveTo>
                <a:lnTo>
                  <a:pt x="348068" y="0"/>
                </a:lnTo>
                <a:lnTo>
                  <a:pt x="348068" y="348069"/>
                </a:lnTo>
                <a:lnTo>
                  <a:pt x="0" y="34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073242" y="762115"/>
            <a:ext cx="3391778" cy="6990162"/>
            <a:chOff x="0" y="0"/>
            <a:chExt cx="4522370" cy="9320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22370" cy="9320215"/>
            </a:xfrm>
            <a:custGeom>
              <a:avLst/>
              <a:gdLst/>
              <a:ahLst/>
              <a:cxnLst/>
              <a:rect l="l" t="t" r="r" b="b"/>
              <a:pathLst>
                <a:path w="4522370" h="9320215">
                  <a:moveTo>
                    <a:pt x="0" y="0"/>
                  </a:moveTo>
                  <a:lnTo>
                    <a:pt x="4522370" y="0"/>
                  </a:lnTo>
                  <a:lnTo>
                    <a:pt x="4522370" y="9320215"/>
                  </a:lnTo>
                  <a:lnTo>
                    <a:pt x="0" y="9320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3165223" y="3848100"/>
            <a:ext cx="2575407" cy="5307692"/>
            <a:chOff x="0" y="0"/>
            <a:chExt cx="3433876" cy="70769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33876" cy="7076923"/>
            </a:xfrm>
            <a:custGeom>
              <a:avLst/>
              <a:gdLst/>
              <a:ahLst/>
              <a:cxnLst/>
              <a:rect l="l" t="t" r="r" b="b"/>
              <a:pathLst>
                <a:path w="3433876" h="7076923">
                  <a:moveTo>
                    <a:pt x="0" y="0"/>
                  </a:moveTo>
                  <a:lnTo>
                    <a:pt x="3433876" y="0"/>
                  </a:lnTo>
                  <a:lnTo>
                    <a:pt x="3433876" y="7076923"/>
                  </a:lnTo>
                  <a:lnTo>
                    <a:pt x="0" y="7076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1671750" y="3757874"/>
            <a:ext cx="2575407" cy="5307692"/>
            <a:chOff x="0" y="0"/>
            <a:chExt cx="3433876" cy="70769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33876" cy="7076923"/>
            </a:xfrm>
            <a:custGeom>
              <a:avLst/>
              <a:gdLst/>
              <a:ahLst/>
              <a:cxnLst/>
              <a:rect l="l" t="t" r="r" b="b"/>
              <a:pathLst>
                <a:path w="3433876" h="7076923">
                  <a:moveTo>
                    <a:pt x="0" y="0"/>
                  </a:moveTo>
                  <a:lnTo>
                    <a:pt x="3433876" y="0"/>
                  </a:lnTo>
                  <a:lnTo>
                    <a:pt x="3433876" y="7076923"/>
                  </a:lnTo>
                  <a:lnTo>
                    <a:pt x="0" y="7076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43" r="-1164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287124"/>
            <a:ext cx="268365" cy="560671"/>
          </a:xfrm>
          <a:custGeom>
            <a:avLst/>
            <a:gdLst/>
            <a:ahLst/>
            <a:cxnLst/>
            <a:rect l="l" t="t" r="r" b="b"/>
            <a:pathLst>
              <a:path w="268365" h="560671">
                <a:moveTo>
                  <a:pt x="0" y="0"/>
                </a:moveTo>
                <a:lnTo>
                  <a:pt x="268365" y="0"/>
                </a:lnTo>
                <a:lnTo>
                  <a:pt x="268365" y="560671"/>
                </a:lnTo>
                <a:lnTo>
                  <a:pt x="0" y="56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12634" y="911532"/>
            <a:ext cx="379356" cy="408505"/>
            <a:chOff x="0" y="0"/>
            <a:chExt cx="1133007" cy="12200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3007" cy="1220063"/>
            </a:xfrm>
            <a:custGeom>
              <a:avLst/>
              <a:gdLst/>
              <a:ahLst/>
              <a:cxnLst/>
              <a:rect l="l" t="t" r="r" b="b"/>
              <a:pathLst>
                <a:path w="1133007" h="1220063">
                  <a:moveTo>
                    <a:pt x="204080" y="0"/>
                  </a:moveTo>
                  <a:lnTo>
                    <a:pt x="928926" y="0"/>
                  </a:lnTo>
                  <a:cubicBezTo>
                    <a:pt x="1041637" y="0"/>
                    <a:pt x="1133007" y="91370"/>
                    <a:pt x="1133007" y="204080"/>
                  </a:cubicBezTo>
                  <a:lnTo>
                    <a:pt x="1133007" y="1015983"/>
                  </a:lnTo>
                  <a:cubicBezTo>
                    <a:pt x="1133007" y="1128693"/>
                    <a:pt x="1041637" y="1220063"/>
                    <a:pt x="928926" y="1220063"/>
                  </a:cubicBezTo>
                  <a:lnTo>
                    <a:pt x="204080" y="1220063"/>
                  </a:lnTo>
                  <a:cubicBezTo>
                    <a:pt x="91370" y="1220063"/>
                    <a:pt x="0" y="1128693"/>
                    <a:pt x="0" y="1015983"/>
                  </a:cubicBezTo>
                  <a:lnTo>
                    <a:pt x="0" y="204080"/>
                  </a:lnTo>
                  <a:cubicBezTo>
                    <a:pt x="0" y="91370"/>
                    <a:pt x="91370" y="0"/>
                    <a:pt x="2040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50000">
                  <a:srgbClr val="70E1A6">
                    <a:alpha val="100000"/>
                  </a:srgbClr>
                </a:gs>
                <a:gs pos="100000">
                  <a:srgbClr val="96EFC1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33007" cy="1277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813657" y="1014092"/>
            <a:ext cx="379356" cy="408505"/>
            <a:chOff x="0" y="0"/>
            <a:chExt cx="1133007" cy="12200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3007" cy="1220063"/>
            </a:xfrm>
            <a:custGeom>
              <a:avLst/>
              <a:gdLst/>
              <a:ahLst/>
              <a:cxnLst/>
              <a:rect l="l" t="t" r="r" b="b"/>
              <a:pathLst>
                <a:path w="1133007" h="1220063">
                  <a:moveTo>
                    <a:pt x="204080" y="0"/>
                  </a:moveTo>
                  <a:lnTo>
                    <a:pt x="928926" y="0"/>
                  </a:lnTo>
                  <a:cubicBezTo>
                    <a:pt x="1041637" y="0"/>
                    <a:pt x="1133007" y="91370"/>
                    <a:pt x="1133007" y="204080"/>
                  </a:cubicBezTo>
                  <a:lnTo>
                    <a:pt x="1133007" y="1015983"/>
                  </a:lnTo>
                  <a:cubicBezTo>
                    <a:pt x="1133007" y="1128693"/>
                    <a:pt x="1041637" y="1220063"/>
                    <a:pt x="928926" y="1220063"/>
                  </a:cubicBezTo>
                  <a:lnTo>
                    <a:pt x="204080" y="1220063"/>
                  </a:lnTo>
                  <a:cubicBezTo>
                    <a:pt x="91370" y="1220063"/>
                    <a:pt x="0" y="1128693"/>
                    <a:pt x="0" y="1015983"/>
                  </a:cubicBezTo>
                  <a:lnTo>
                    <a:pt x="0" y="204080"/>
                  </a:lnTo>
                  <a:cubicBezTo>
                    <a:pt x="0" y="91370"/>
                    <a:pt x="91370" y="0"/>
                    <a:pt x="2040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50000">
                  <a:srgbClr val="70E1A6">
                    <a:alpha val="100000"/>
                  </a:srgbClr>
                </a:gs>
                <a:gs pos="100000">
                  <a:srgbClr val="96EFC1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133007" cy="1277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93931" y="973861"/>
            <a:ext cx="1419675" cy="386407"/>
            <a:chOff x="0" y="0"/>
            <a:chExt cx="531257" cy="1445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1257" cy="144598"/>
            </a:xfrm>
            <a:custGeom>
              <a:avLst/>
              <a:gdLst/>
              <a:ahLst/>
              <a:cxnLst/>
              <a:rect l="l" t="t" r="r" b="b"/>
              <a:pathLst>
                <a:path w="531257" h="144598">
                  <a:moveTo>
                    <a:pt x="72299" y="0"/>
                  </a:moveTo>
                  <a:lnTo>
                    <a:pt x="458958" y="0"/>
                  </a:lnTo>
                  <a:cubicBezTo>
                    <a:pt x="478133" y="0"/>
                    <a:pt x="496523" y="7617"/>
                    <a:pt x="510081" y="21176"/>
                  </a:cubicBezTo>
                  <a:cubicBezTo>
                    <a:pt x="523640" y="34734"/>
                    <a:pt x="531257" y="53124"/>
                    <a:pt x="531257" y="72299"/>
                  </a:cubicBezTo>
                  <a:lnTo>
                    <a:pt x="531257" y="72299"/>
                  </a:lnTo>
                  <a:cubicBezTo>
                    <a:pt x="531257" y="112228"/>
                    <a:pt x="498888" y="144598"/>
                    <a:pt x="458958" y="144598"/>
                  </a:cubicBezTo>
                  <a:lnTo>
                    <a:pt x="72299" y="144598"/>
                  </a:lnTo>
                  <a:cubicBezTo>
                    <a:pt x="53124" y="144598"/>
                    <a:pt x="34734" y="136980"/>
                    <a:pt x="21176" y="123422"/>
                  </a:cubicBezTo>
                  <a:cubicBezTo>
                    <a:pt x="7617" y="109863"/>
                    <a:pt x="0" y="91474"/>
                    <a:pt x="0" y="72299"/>
                  </a:cubicBezTo>
                  <a:lnTo>
                    <a:pt x="0" y="72299"/>
                  </a:lnTo>
                  <a:cubicBezTo>
                    <a:pt x="0" y="53124"/>
                    <a:pt x="7617" y="34734"/>
                    <a:pt x="21176" y="21176"/>
                  </a:cubicBezTo>
                  <a:cubicBezTo>
                    <a:pt x="34734" y="7617"/>
                    <a:pt x="53124" y="0"/>
                    <a:pt x="722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50000">
                  <a:srgbClr val="70E1BF">
                    <a:alpha val="100000"/>
                  </a:srgbClr>
                </a:gs>
                <a:gs pos="100000">
                  <a:srgbClr val="96EFC1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31257" cy="201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70616" y="3190695"/>
            <a:ext cx="10051415" cy="269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86"/>
              </a:lnSpc>
            </a:pPr>
            <a:r>
              <a:rPr lang="en-US" sz="20093" b="1">
                <a:solidFill>
                  <a:srgbClr val="707070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43588" y="3196514"/>
            <a:ext cx="7115712" cy="269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86"/>
              </a:lnSpc>
            </a:pPr>
            <a:r>
              <a:rPr lang="en-US" sz="20093" b="1">
                <a:solidFill>
                  <a:srgbClr val="259D84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12071" y="975612"/>
            <a:ext cx="98339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3B3A3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6403" y="975612"/>
            <a:ext cx="231633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50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Arowwai Industries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62217" y="975612"/>
            <a:ext cx="1323575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50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52542" y="975612"/>
            <a:ext cx="1115386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50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34678" y="975612"/>
            <a:ext cx="1172536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504F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Contact</a:t>
            </a:r>
          </a:p>
        </p:txBody>
      </p:sp>
      <p:grpSp>
        <p:nvGrpSpPr>
          <p:cNvPr id="20" name="Group 20"/>
          <p:cNvGrpSpPr/>
          <p:nvPr/>
        </p:nvGrpSpPr>
        <p:grpSpPr>
          <a:xfrm rot="8281243">
            <a:off x="16394865" y="8648990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0" cap="sq">
              <a:gradFill>
                <a:gsLst>
                  <a:gs pos="0">
                    <a:srgbClr val="30C2B7">
                      <a:alpha val="100000"/>
                    </a:srgbClr>
                  </a:gs>
                  <a:gs pos="33333">
                    <a:srgbClr val="70E1A6">
                      <a:alpha val="100000"/>
                    </a:srgbClr>
                  </a:gs>
                  <a:gs pos="66667">
                    <a:srgbClr val="96EFC1">
                      <a:alpha val="100000"/>
                    </a:srgbClr>
                  </a:gs>
                  <a:gs pos="100000">
                    <a:srgbClr val="96EFC1">
                      <a:alpha val="95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-651702" y="8506649"/>
            <a:ext cx="1948521" cy="2471962"/>
            <a:chOff x="0" y="0"/>
            <a:chExt cx="513191" cy="65105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13191" cy="651052"/>
            </a:xfrm>
            <a:custGeom>
              <a:avLst/>
              <a:gdLst/>
              <a:ahLst/>
              <a:cxnLst/>
              <a:rect l="l" t="t" r="r" b="b"/>
              <a:pathLst>
                <a:path w="513191" h="651052">
                  <a:moveTo>
                    <a:pt x="246340" y="0"/>
                  </a:moveTo>
                  <a:lnTo>
                    <a:pt x="266850" y="0"/>
                  </a:lnTo>
                  <a:cubicBezTo>
                    <a:pt x="332184" y="0"/>
                    <a:pt x="394841" y="25954"/>
                    <a:pt x="441039" y="72151"/>
                  </a:cubicBezTo>
                  <a:cubicBezTo>
                    <a:pt x="487237" y="118349"/>
                    <a:pt x="513191" y="181007"/>
                    <a:pt x="513191" y="246340"/>
                  </a:cubicBezTo>
                  <a:lnTo>
                    <a:pt x="513191" y="404712"/>
                  </a:lnTo>
                  <a:cubicBezTo>
                    <a:pt x="513191" y="470045"/>
                    <a:pt x="487237" y="532703"/>
                    <a:pt x="441039" y="578900"/>
                  </a:cubicBezTo>
                  <a:cubicBezTo>
                    <a:pt x="394841" y="625098"/>
                    <a:pt x="332184" y="651052"/>
                    <a:pt x="266850" y="651052"/>
                  </a:cubicBezTo>
                  <a:lnTo>
                    <a:pt x="246340" y="651052"/>
                  </a:lnTo>
                  <a:cubicBezTo>
                    <a:pt x="181007" y="651052"/>
                    <a:pt x="118349" y="625098"/>
                    <a:pt x="72151" y="578900"/>
                  </a:cubicBezTo>
                  <a:cubicBezTo>
                    <a:pt x="25954" y="532703"/>
                    <a:pt x="0" y="470045"/>
                    <a:pt x="0" y="404712"/>
                  </a:cubicBezTo>
                  <a:lnTo>
                    <a:pt x="0" y="246340"/>
                  </a:lnTo>
                  <a:cubicBezTo>
                    <a:pt x="0" y="181007"/>
                    <a:pt x="25954" y="118349"/>
                    <a:pt x="72151" y="72151"/>
                  </a:cubicBezTo>
                  <a:cubicBezTo>
                    <a:pt x="118349" y="25954"/>
                    <a:pt x="181007" y="0"/>
                    <a:pt x="2463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0C2B7">
                    <a:alpha val="100000"/>
                  </a:srgbClr>
                </a:gs>
                <a:gs pos="33333">
                  <a:srgbClr val="70E1A6">
                    <a:alpha val="100000"/>
                  </a:srgbClr>
                </a:gs>
                <a:gs pos="66667">
                  <a:srgbClr val="96EFC1">
                    <a:alpha val="54000"/>
                  </a:srgbClr>
                </a:gs>
                <a:gs pos="100000">
                  <a:srgbClr val="96EFC1">
                    <a:alpha val="9500"/>
                  </a:srgbClr>
                </a:gs>
              </a:gsLst>
              <a:lin ang="27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513191" cy="70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99082" y="6759922"/>
            <a:ext cx="4419238" cy="45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8"/>
              </a:lnSpc>
              <a:spcBef>
                <a:spcPct val="0"/>
              </a:spcBef>
            </a:pPr>
            <a:r>
              <a:rPr lang="en-US" sz="2534" b="1">
                <a:solidFill>
                  <a:srgbClr val="504F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Find Us On Our Website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44000" y="6759922"/>
            <a:ext cx="5266235" cy="45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8"/>
              </a:lnSpc>
              <a:spcBef>
                <a:spcPct val="0"/>
              </a:spcBef>
            </a:pPr>
            <a:r>
              <a:rPr lang="en-US" sz="2534" b="1">
                <a:solidFill>
                  <a:srgbClr val="504F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Follow Us On Our Social Media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99082" y="7208601"/>
            <a:ext cx="5852201" cy="52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6"/>
              </a:lnSpc>
              <a:spcBef>
                <a:spcPct val="0"/>
              </a:spcBef>
            </a:pPr>
            <a:r>
              <a:rPr lang="en-US" sz="2976">
                <a:solidFill>
                  <a:srgbClr val="504F4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44000" y="7208601"/>
            <a:ext cx="4252914" cy="52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6"/>
              </a:lnSpc>
              <a:spcBef>
                <a:spcPct val="0"/>
              </a:spcBef>
            </a:pPr>
            <a:r>
              <a:rPr lang="en-US" sz="2976">
                <a:solidFill>
                  <a:srgbClr val="504F4F"/>
                </a:solidFill>
                <a:latin typeface="Poppins"/>
                <a:ea typeface="Poppins"/>
                <a:cs typeface="Poppins"/>
                <a:sym typeface="Poppins"/>
              </a:rPr>
              <a:t>@reallygreatsite</a:t>
            </a:r>
          </a:p>
        </p:txBody>
      </p:sp>
      <p:sp>
        <p:nvSpPr>
          <p:cNvPr id="30" name="Freeform 30"/>
          <p:cNvSpPr/>
          <p:nvPr/>
        </p:nvSpPr>
        <p:spPr>
          <a:xfrm>
            <a:off x="16807214" y="5557810"/>
            <a:ext cx="611864" cy="1278312"/>
          </a:xfrm>
          <a:custGeom>
            <a:avLst/>
            <a:gdLst/>
            <a:ahLst/>
            <a:cxnLst/>
            <a:rect l="l" t="t" r="r" b="b"/>
            <a:pathLst>
              <a:path w="611864" h="1278312">
                <a:moveTo>
                  <a:pt x="0" y="0"/>
                </a:moveTo>
                <a:lnTo>
                  <a:pt x="611864" y="0"/>
                </a:lnTo>
                <a:lnTo>
                  <a:pt x="611864" y="1278312"/>
                </a:lnTo>
                <a:lnTo>
                  <a:pt x="0" y="127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322559" y="1981098"/>
            <a:ext cx="561323" cy="1172722"/>
          </a:xfrm>
          <a:custGeom>
            <a:avLst/>
            <a:gdLst/>
            <a:ahLst/>
            <a:cxnLst/>
            <a:rect l="l" t="t" r="r" b="b"/>
            <a:pathLst>
              <a:path w="561323" h="1172722">
                <a:moveTo>
                  <a:pt x="0" y="0"/>
                </a:moveTo>
                <a:lnTo>
                  <a:pt x="561323" y="0"/>
                </a:lnTo>
                <a:lnTo>
                  <a:pt x="561323" y="1172722"/>
                </a:lnTo>
                <a:lnTo>
                  <a:pt x="0" y="1172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</Words>
  <Application>Microsoft Office PowerPoint</Application>
  <PresentationFormat>Custom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Arial</vt:lpstr>
      <vt:lpstr>Poppins Semi-Bold</vt:lpstr>
      <vt:lpstr>Poppins Medium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Gradient Simple Minimalist Clean Finance Mobile Apps Presentation</dc:title>
  <dc:creator>Mahfuzar Rahman</dc:creator>
  <cp:lastModifiedBy>Mahfuzar Rahman</cp:lastModifiedBy>
  <cp:revision>4</cp:revision>
  <dcterms:created xsi:type="dcterms:W3CDTF">2006-08-16T00:00:00Z</dcterms:created>
  <dcterms:modified xsi:type="dcterms:W3CDTF">2024-12-03T15:40:36Z</dcterms:modified>
  <dc:identifier>DAGYPn5AznY</dc:identifier>
</cp:coreProperties>
</file>